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2" r:id="rId1"/>
  </p:sldMasterIdLst>
  <p:notesMasterIdLst>
    <p:notesMasterId r:id="rId20"/>
  </p:notesMasterIdLst>
  <p:sldIdLst>
    <p:sldId id="270" r:id="rId2"/>
    <p:sldId id="275" r:id="rId3"/>
    <p:sldId id="276" r:id="rId4"/>
    <p:sldId id="271" r:id="rId5"/>
    <p:sldId id="277" r:id="rId6"/>
    <p:sldId id="279" r:id="rId7"/>
    <p:sldId id="280" r:id="rId8"/>
    <p:sldId id="281" r:id="rId9"/>
    <p:sldId id="282" r:id="rId10"/>
    <p:sldId id="283" r:id="rId11"/>
    <p:sldId id="284" r:id="rId12"/>
    <p:sldId id="286" r:id="rId13"/>
    <p:sldId id="285" r:id="rId14"/>
    <p:sldId id="291" r:id="rId15"/>
    <p:sldId id="287" r:id="rId16"/>
    <p:sldId id="288" r:id="rId17"/>
    <p:sldId id="289" r:id="rId18"/>
    <p:sldId id="273" r:id="rId19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24" userDrawn="1">
          <p15:clr>
            <a:srgbClr val="A4A3A4"/>
          </p15:clr>
        </p15:guide>
        <p15:guide id="2" orient="horz" pos="2300">
          <p15:clr>
            <a:srgbClr val="A4A3A4"/>
          </p15:clr>
        </p15:guide>
        <p15:guide id="3" orient="horz" pos="3067">
          <p15:clr>
            <a:srgbClr val="A4A3A4"/>
          </p15:clr>
        </p15:guide>
        <p15:guide id="4" orient="horz" pos="767">
          <p15:clr>
            <a:srgbClr val="A4A3A4"/>
          </p15:clr>
        </p15:guide>
        <p15:guide id="5" pos="1536" userDrawn="1">
          <p15:clr>
            <a:srgbClr val="A4A3A4"/>
          </p15:clr>
        </p15:guide>
        <p15:guide id="6" pos="767">
          <p15:clr>
            <a:srgbClr val="A4A3A4"/>
          </p15:clr>
        </p15:guide>
        <p15:guide id="7" pos="3072" userDrawn="1">
          <p15:clr>
            <a:srgbClr val="A4A3A4"/>
          </p15:clr>
        </p15:guide>
        <p15:guide id="8" pos="3829">
          <p15:clr>
            <a:srgbClr val="A4A3A4"/>
          </p15:clr>
        </p15:guide>
        <p15:guide id="9" pos="2298">
          <p15:clr>
            <a:srgbClr val="A4A3A4"/>
          </p15:clr>
        </p15:guide>
        <p15:guide id="10" pos="4599">
          <p15:clr>
            <a:srgbClr val="A4A3A4"/>
          </p15:clr>
        </p15:guide>
        <p15:guide id="11" pos="536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36192"/>
    <a:srgbClr val="46688B"/>
    <a:srgbClr val="395972"/>
    <a:srgbClr val="78A8B2"/>
    <a:srgbClr val="8C7B6B"/>
    <a:srgbClr val="828282"/>
    <a:srgbClr val="949954"/>
    <a:srgbClr val="CB79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51BC541-7999-F24C-9018-FE6D5806151B}" v="1" dt="2021-01-27T16:41:25.945"/>
    <p1510:client id="{8C0E3EDE-EB40-D646-BDC6-DF06B5CC2CBB}" v="38" dt="2021-01-26T17:21:37.36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 autoAdjust="0"/>
    <p:restoredTop sz="94694" autoAdjust="0"/>
  </p:normalViewPr>
  <p:slideViewPr>
    <p:cSldViewPr snapToObjects="1" showGuides="1">
      <p:cViewPr varScale="1">
        <p:scale>
          <a:sx n="156" d="100"/>
          <a:sy n="156" d="100"/>
        </p:scale>
        <p:origin x="808" y="168"/>
      </p:cViewPr>
      <p:guideLst>
        <p:guide orient="horz" pos="1524"/>
        <p:guide orient="horz" pos="2300"/>
        <p:guide orient="horz" pos="3067"/>
        <p:guide orient="horz" pos="767"/>
        <p:guide pos="1536"/>
        <p:guide pos="767"/>
        <p:guide pos="3072"/>
        <p:guide pos="3829"/>
        <p:guide pos="2298"/>
        <p:guide pos="4599"/>
        <p:guide pos="536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elissa Peneycad" userId="67ceb68a-6090-4ba1-8d13-d919cc201d44" providerId="ADAL" clId="{151BC541-7999-F24C-9018-FE6D5806151B}"/>
    <pc:docChg chg="modSld">
      <pc:chgData name="Melissa Peneycad" userId="67ceb68a-6090-4ba1-8d13-d919cc201d44" providerId="ADAL" clId="{151BC541-7999-F24C-9018-FE6D5806151B}" dt="2021-01-27T16:42:45.381" v="12" actId="14100"/>
      <pc:docMkLst>
        <pc:docMk/>
      </pc:docMkLst>
      <pc:sldChg chg="modSp mod">
        <pc:chgData name="Melissa Peneycad" userId="67ceb68a-6090-4ba1-8d13-d919cc201d44" providerId="ADAL" clId="{151BC541-7999-F24C-9018-FE6D5806151B}" dt="2021-01-27T16:42:45.381" v="12" actId="14100"/>
        <pc:sldMkLst>
          <pc:docMk/>
          <pc:sldMk cId="2770234513" sldId="271"/>
        </pc:sldMkLst>
        <pc:picChg chg="mod">
          <ac:chgData name="Melissa Peneycad" userId="67ceb68a-6090-4ba1-8d13-d919cc201d44" providerId="ADAL" clId="{151BC541-7999-F24C-9018-FE6D5806151B}" dt="2021-01-27T16:42:42.850" v="11" actId="14100"/>
          <ac:picMkLst>
            <pc:docMk/>
            <pc:sldMk cId="2770234513" sldId="271"/>
            <ac:picMk id="13" creationId="{00000000-0000-0000-0000-000000000000}"/>
          </ac:picMkLst>
        </pc:picChg>
        <pc:picChg chg="mod">
          <ac:chgData name="Melissa Peneycad" userId="67ceb68a-6090-4ba1-8d13-d919cc201d44" providerId="ADAL" clId="{151BC541-7999-F24C-9018-FE6D5806151B}" dt="2021-01-27T16:42:45.381" v="12" actId="14100"/>
          <ac:picMkLst>
            <pc:docMk/>
            <pc:sldMk cId="2770234513" sldId="271"/>
            <ac:picMk id="14" creationId="{00000000-0000-0000-0000-000000000000}"/>
          </ac:picMkLst>
        </pc:picChg>
      </pc:sldChg>
      <pc:sldChg chg="modSp mod">
        <pc:chgData name="Melissa Peneycad" userId="67ceb68a-6090-4ba1-8d13-d919cc201d44" providerId="ADAL" clId="{151BC541-7999-F24C-9018-FE6D5806151B}" dt="2021-01-26T20:33:21.075" v="1" actId="2711"/>
        <pc:sldMkLst>
          <pc:docMk/>
          <pc:sldMk cId="1929963659" sldId="283"/>
        </pc:sldMkLst>
        <pc:spChg chg="mod">
          <ac:chgData name="Melissa Peneycad" userId="67ceb68a-6090-4ba1-8d13-d919cc201d44" providerId="ADAL" clId="{151BC541-7999-F24C-9018-FE6D5806151B}" dt="2021-01-26T20:33:21.075" v="1" actId="2711"/>
          <ac:spMkLst>
            <pc:docMk/>
            <pc:sldMk cId="1929963659" sldId="283"/>
            <ac:spMk id="2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F773FC-8946-3841-A6EF-C4EB616D79DF}" type="datetimeFigureOut">
              <a:rPr lang="en-US" smtClean="0"/>
              <a:t>1/27/21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94684C-B0BE-2F46-B531-9FCDCA7D4A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74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More colorful</a:t>
            </a:r>
            <a:r>
              <a:rPr lang="en-US" baseline="0" dirty="0"/>
              <a:t> option using Envision category icons.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94684C-B0BE-2F46-B531-9FCDCA7D4A2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6181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94684C-B0BE-2F46-B531-9FCDCA7D4A2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7489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 userDrawn="1"/>
        </p:nvSpPr>
        <p:spPr>
          <a:xfrm>
            <a:off x="7221945" y="4951108"/>
            <a:ext cx="1905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0" i="0" u="none" strike="noStrike" kern="1200" baseline="30000" dirty="0">
                <a:solidFill>
                  <a:schemeClr val="bg1">
                    <a:lumMod val="60000"/>
                    <a:lumOff val="40000"/>
                  </a:schemeClr>
                </a:solidFill>
                <a:latin typeface="+mj-lt"/>
                <a:ea typeface="+mn-ea"/>
                <a:cs typeface="+mn-cs"/>
              </a:rPr>
              <a:t>© 2014 HDR, Inc., all rights reserved.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34736" y="1047750"/>
            <a:ext cx="1274529" cy="1586831"/>
          </a:xfrm>
          <a:prstGeom prst="rect">
            <a:avLst/>
          </a:prstGeom>
        </p:spPr>
      </p:pic>
      <p:sp>
        <p:nvSpPr>
          <p:cNvPr id="10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2429011" y="4225407"/>
            <a:ext cx="4285979" cy="918093"/>
          </a:xfrm>
          <a:prstGeom prst="rect">
            <a:avLst/>
          </a:prstGeom>
        </p:spPr>
        <p:txBody>
          <a:bodyPr lIns="91440" rIns="91440">
            <a:noAutofit/>
          </a:bodyPr>
          <a:lstStyle>
            <a:lvl1pPr marL="0" indent="0" algn="ctr" defTabSz="914400" rtl="0" eaLnBrk="1" latinLnBrk="0" hangingPunct="1">
              <a:lnSpc>
                <a:spcPts val="2400"/>
              </a:lnSpc>
              <a:spcBef>
                <a:spcPts val="0"/>
              </a:spcBef>
              <a:buNone/>
              <a:defRPr lang="en-US" sz="2400" b="0" kern="1200" baseline="0" dirty="0" smtClean="0">
                <a:solidFill>
                  <a:schemeClr val="accent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 err="1"/>
              <a:t>Subheader</a:t>
            </a:r>
            <a:endParaRPr lang="en-US" dirty="0"/>
          </a:p>
        </p:txBody>
      </p:sp>
      <p:sp>
        <p:nvSpPr>
          <p:cNvPr id="13" name="Title 3"/>
          <p:cNvSpPr>
            <a:spLocks noGrp="1"/>
          </p:cNvSpPr>
          <p:nvPr>
            <p:ph type="title" hasCustomPrompt="1"/>
          </p:nvPr>
        </p:nvSpPr>
        <p:spPr>
          <a:xfrm>
            <a:off x="2090805" y="2995187"/>
            <a:ext cx="4962390" cy="1108945"/>
          </a:xfrm>
        </p:spPr>
        <p:txBody>
          <a:bodyPr lIns="91440" rIns="91440" anchor="b">
            <a:noAutofit/>
          </a:bodyPr>
          <a:lstStyle>
            <a:lvl1pPr algn="ctr">
              <a:lnSpc>
                <a:spcPts val="3200"/>
              </a:lnSpc>
              <a:defRPr sz="3200" b="0" baseline="0">
                <a:solidFill>
                  <a:srgbClr val="236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Click here to edit header</a:t>
            </a:r>
          </a:p>
        </p:txBody>
      </p:sp>
    </p:spTree>
    <p:extLst>
      <p:ext uri="{BB962C8B-B14F-4D97-AF65-F5344CB8AC3E}">
        <p14:creationId xmlns:p14="http://schemas.microsoft.com/office/powerpoint/2010/main" val="40240507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vision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23619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sz="1600"/>
          </a:p>
        </p:txBody>
      </p:sp>
      <p:pic>
        <p:nvPicPr>
          <p:cNvPr id="4" name="Picture 3" descr="ENV_white_text.ai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42955" y="1885950"/>
            <a:ext cx="1058091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798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resent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53"/>
          <p:cNvSpPr>
            <a:spLocks noGrp="1"/>
          </p:cNvSpPr>
          <p:nvPr>
            <p:ph type="pic" sz="quarter" idx="13" hasCustomPrompt="1"/>
          </p:nvPr>
        </p:nvSpPr>
        <p:spPr>
          <a:xfrm>
            <a:off x="6086475" y="2436813"/>
            <a:ext cx="2422524" cy="242119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635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r>
              <a:rPr lang="en-US" dirty="0"/>
              <a:t>Picture or Color Block</a:t>
            </a:r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20" hasCustomPrompt="1"/>
          </p:nvPr>
        </p:nvSpPr>
        <p:spPr>
          <a:xfrm>
            <a:off x="6086474" y="1"/>
            <a:ext cx="2422525" cy="243681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6350">
            <a:solidFill>
              <a:schemeClr val="bg1"/>
            </a:solidFill>
          </a:ln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Wingdings" pitchFamily="2" charset="2"/>
              <a:buNone/>
              <a:tabLst/>
              <a:defRPr sz="1400"/>
            </a:lvl1pPr>
          </a:lstStyle>
          <a:p>
            <a:r>
              <a:rPr lang="en-US" dirty="0"/>
              <a:t>Picture or Color Block</a:t>
            </a:r>
          </a:p>
        </p:txBody>
      </p:sp>
      <p:sp>
        <p:nvSpPr>
          <p:cNvPr id="24" name="Picture Placeholder 4"/>
          <p:cNvSpPr>
            <a:spLocks noGrp="1"/>
          </p:cNvSpPr>
          <p:nvPr>
            <p:ph type="pic" sz="quarter" idx="22" hasCustomPrompt="1"/>
          </p:nvPr>
        </p:nvSpPr>
        <p:spPr>
          <a:xfrm>
            <a:off x="8509000" y="1"/>
            <a:ext cx="637319" cy="243681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>
            <a:solidFill>
              <a:schemeClr val="bg1"/>
            </a:solidFill>
          </a:ln>
        </p:spPr>
        <p:txBody>
          <a:bodyPr vert="ver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Wingdings" pitchFamily="2" charset="2"/>
              <a:buNone/>
              <a:tabLst/>
              <a:defRPr sz="1400"/>
            </a:lvl1pPr>
          </a:lstStyle>
          <a:p>
            <a:r>
              <a:rPr lang="en-US" dirty="0"/>
              <a:t>Picture or Color Block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7221945" y="4951108"/>
            <a:ext cx="1905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0" i="0" u="none" strike="noStrike" kern="1200" baseline="30000" dirty="0">
                <a:solidFill>
                  <a:schemeClr val="bg1">
                    <a:lumMod val="60000"/>
                    <a:lumOff val="40000"/>
                  </a:schemeClr>
                </a:solidFill>
                <a:latin typeface="+mj-lt"/>
                <a:ea typeface="+mn-ea"/>
                <a:cs typeface="+mn-cs"/>
              </a:rPr>
              <a:t>© 2014 HDR, Inc., all rights reserved.</a:t>
            </a:r>
          </a:p>
        </p:txBody>
      </p:sp>
      <p:sp>
        <p:nvSpPr>
          <p:cNvPr id="14" name="Picture Placeholder 53"/>
          <p:cNvSpPr>
            <a:spLocks noGrp="1"/>
          </p:cNvSpPr>
          <p:nvPr>
            <p:ph type="pic" sz="quarter" idx="25" hasCustomPrompt="1"/>
          </p:nvPr>
        </p:nvSpPr>
        <p:spPr>
          <a:xfrm>
            <a:off x="-1714" y="-508"/>
            <a:ext cx="1216152" cy="486460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635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r>
              <a:rPr lang="en-US" dirty="0"/>
              <a:t>Picture or Color Block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1217612" y="2623991"/>
            <a:ext cx="4868862" cy="449166"/>
          </a:xfrm>
          <a:prstGeom prst="rect">
            <a:avLst/>
          </a:prstGeom>
        </p:spPr>
        <p:txBody>
          <a:bodyPr lIns="274320" rIns="182880">
            <a:noAutofit/>
          </a:bodyPr>
          <a:lstStyle>
            <a:lvl1pPr marL="0" indent="0" algn="l" defTabSz="914400" rtl="0" eaLnBrk="1" latinLnBrk="0" hangingPunct="1">
              <a:lnSpc>
                <a:spcPts val="2400"/>
              </a:lnSpc>
              <a:spcBef>
                <a:spcPts val="0"/>
              </a:spcBef>
              <a:buNone/>
              <a:defRPr lang="en-US" sz="2400" b="1" kern="1200" baseline="0" dirty="0" smtClean="0">
                <a:solidFill>
                  <a:srgbClr val="46688B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 err="1"/>
              <a:t>Subheader</a:t>
            </a:r>
            <a:endParaRPr lang="en-US" dirty="0"/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26" hasCustomPrompt="1"/>
          </p:nvPr>
        </p:nvSpPr>
        <p:spPr>
          <a:xfrm>
            <a:off x="8509000" y="2437323"/>
            <a:ext cx="637319" cy="242068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>
            <a:solidFill>
              <a:schemeClr val="bg1"/>
            </a:solidFill>
          </a:ln>
        </p:spPr>
        <p:txBody>
          <a:bodyPr vert="ver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Wingdings" pitchFamily="2" charset="2"/>
              <a:buNone/>
              <a:tabLst/>
              <a:defRPr sz="1400"/>
            </a:lvl1pPr>
          </a:lstStyle>
          <a:p>
            <a:r>
              <a:rPr lang="en-US" dirty="0"/>
              <a:t>Picture or Color Block</a:t>
            </a:r>
          </a:p>
        </p:txBody>
      </p:sp>
      <p:sp>
        <p:nvSpPr>
          <p:cNvPr id="18" name="Rectangle 17"/>
          <p:cNvSpPr/>
          <p:nvPr userDrawn="1"/>
        </p:nvSpPr>
        <p:spPr>
          <a:xfrm>
            <a:off x="-7985" y="4864100"/>
            <a:ext cx="9151985" cy="279400"/>
          </a:xfrm>
          <a:prstGeom prst="rect">
            <a:avLst/>
          </a:prstGeom>
          <a:solidFill>
            <a:srgbClr val="236192"/>
          </a:solidFill>
          <a:ln w="15875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 descr="ENV_white_no_text.ai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11077" y="4877225"/>
            <a:ext cx="253150" cy="253150"/>
          </a:xfrm>
          <a:prstGeom prst="rect">
            <a:avLst/>
          </a:prstGeom>
        </p:spPr>
      </p:pic>
      <p:sp>
        <p:nvSpPr>
          <p:cNvPr id="23" name="Text Placeholder 2"/>
          <p:cNvSpPr>
            <a:spLocks noGrp="1"/>
          </p:cNvSpPr>
          <p:nvPr>
            <p:ph type="body" sz="quarter" idx="27" hasCustomPrompt="1"/>
          </p:nvPr>
        </p:nvSpPr>
        <p:spPr>
          <a:xfrm>
            <a:off x="1217612" y="222051"/>
            <a:ext cx="4868862" cy="449166"/>
          </a:xfrm>
          <a:prstGeom prst="rect">
            <a:avLst/>
          </a:prstGeom>
        </p:spPr>
        <p:txBody>
          <a:bodyPr lIns="274320" rIns="182880">
            <a:noAutofit/>
          </a:bodyPr>
          <a:lstStyle>
            <a:lvl1pPr marL="0" indent="0" algn="l" defTabSz="914400" rtl="0" eaLnBrk="1" latinLnBrk="0" hangingPunct="1">
              <a:lnSpc>
                <a:spcPts val="2400"/>
              </a:lnSpc>
              <a:spcBef>
                <a:spcPts val="0"/>
              </a:spcBef>
              <a:buNone/>
              <a:defRPr lang="en-US" sz="2400" b="1" kern="1200" baseline="0" dirty="0" smtClean="0">
                <a:solidFill>
                  <a:schemeClr val="tx2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 err="1"/>
              <a:t>Subheader</a:t>
            </a:r>
            <a:endParaRPr lang="en-US" dirty="0"/>
          </a:p>
        </p:txBody>
      </p:sp>
      <p:sp>
        <p:nvSpPr>
          <p:cNvPr id="25" name="Text Placeholder 2"/>
          <p:cNvSpPr>
            <a:spLocks noGrp="1"/>
          </p:cNvSpPr>
          <p:nvPr>
            <p:ph type="body" sz="quarter" idx="28" hasCustomPrompt="1"/>
          </p:nvPr>
        </p:nvSpPr>
        <p:spPr>
          <a:xfrm>
            <a:off x="1217613" y="3073157"/>
            <a:ext cx="4868862" cy="449166"/>
          </a:xfrm>
          <a:prstGeom prst="rect">
            <a:avLst/>
          </a:prstGeom>
        </p:spPr>
        <p:txBody>
          <a:bodyPr lIns="274320" rIns="182880">
            <a:noAutofit/>
          </a:bodyPr>
          <a:lstStyle>
            <a:lvl1pPr marL="0" indent="0" algn="l" defTabSz="914400" rtl="0" eaLnBrk="1" latinLnBrk="0" hangingPunct="1">
              <a:lnSpc>
                <a:spcPts val="2400"/>
              </a:lnSpc>
              <a:spcBef>
                <a:spcPts val="0"/>
              </a:spcBef>
              <a:buNone/>
              <a:defRPr lang="en-US" sz="2000" b="0" kern="1200" baseline="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 err="1"/>
              <a:t>Subheader</a:t>
            </a:r>
            <a:endParaRPr lang="en-US" dirty="0"/>
          </a:p>
        </p:txBody>
      </p:sp>
      <p:sp>
        <p:nvSpPr>
          <p:cNvPr id="26" name="Text Placeholder 2"/>
          <p:cNvSpPr>
            <a:spLocks noGrp="1"/>
          </p:cNvSpPr>
          <p:nvPr>
            <p:ph type="body" sz="quarter" idx="29" hasCustomPrompt="1"/>
          </p:nvPr>
        </p:nvSpPr>
        <p:spPr>
          <a:xfrm>
            <a:off x="1217612" y="671217"/>
            <a:ext cx="4868862" cy="449166"/>
          </a:xfrm>
          <a:prstGeom prst="rect">
            <a:avLst/>
          </a:prstGeom>
        </p:spPr>
        <p:txBody>
          <a:bodyPr lIns="274320" rIns="182880">
            <a:noAutofit/>
          </a:bodyPr>
          <a:lstStyle>
            <a:lvl1pPr marL="0" indent="0" algn="l" defTabSz="914400" rtl="0" eaLnBrk="1" latinLnBrk="0" hangingPunct="1">
              <a:lnSpc>
                <a:spcPts val="2400"/>
              </a:lnSpc>
              <a:spcBef>
                <a:spcPts val="0"/>
              </a:spcBef>
              <a:buNone/>
              <a:defRPr lang="en-US" sz="2000" b="0" kern="1200" baseline="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 err="1"/>
              <a:t>Subheader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30" hasCustomPrompt="1"/>
          </p:nvPr>
        </p:nvSpPr>
        <p:spPr>
          <a:xfrm>
            <a:off x="1217247" y="3649663"/>
            <a:ext cx="4869227" cy="1214437"/>
          </a:xfrm>
        </p:spPr>
        <p:txBody>
          <a:bodyPr lIns="274320" rIns="182880">
            <a:normAutofit/>
          </a:bodyPr>
          <a:lstStyle>
            <a:lvl1pPr marL="0" indent="0">
              <a:buFont typeface="Arial"/>
              <a:buNone/>
              <a:defRPr sz="20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z="2000" dirty="0"/>
              <a:t>Description</a:t>
            </a:r>
            <a:endParaRPr lang="en-US" dirty="0"/>
          </a:p>
        </p:txBody>
      </p:sp>
      <p:sp>
        <p:nvSpPr>
          <p:cNvPr id="27" name="Text Placeholder 2"/>
          <p:cNvSpPr>
            <a:spLocks noGrp="1"/>
          </p:cNvSpPr>
          <p:nvPr>
            <p:ph type="body" sz="quarter" idx="31" hasCustomPrompt="1"/>
          </p:nvPr>
        </p:nvSpPr>
        <p:spPr>
          <a:xfrm>
            <a:off x="1217247" y="1217613"/>
            <a:ext cx="4869227" cy="1219200"/>
          </a:xfrm>
        </p:spPr>
        <p:txBody>
          <a:bodyPr lIns="274320" rIns="182880">
            <a:normAutofit/>
          </a:bodyPr>
          <a:lstStyle>
            <a:lvl1pPr marL="0" indent="0">
              <a:buFont typeface="Arial"/>
              <a:buNone/>
              <a:defRPr sz="20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z="2000" dirty="0"/>
              <a:t>Description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2565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Table - sh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53"/>
          <p:cNvSpPr>
            <a:spLocks noGrp="1"/>
          </p:cNvSpPr>
          <p:nvPr>
            <p:ph type="pic" sz="quarter" idx="12" hasCustomPrompt="1"/>
          </p:nvPr>
        </p:nvSpPr>
        <p:spPr>
          <a:xfrm>
            <a:off x="-1" y="0"/>
            <a:ext cx="3649664" cy="5143500"/>
          </a:xfrm>
          <a:prstGeom prst="rect">
            <a:avLst/>
          </a:prstGeom>
          <a:solidFill>
            <a:srgbClr val="236192"/>
          </a:solidFill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r>
              <a:rPr lang="en-US" dirty="0"/>
              <a:t>Picture or Color Block</a:t>
            </a:r>
          </a:p>
        </p:txBody>
      </p:sp>
      <p:sp>
        <p:nvSpPr>
          <p:cNvPr id="4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3641755" y="450850"/>
            <a:ext cx="1216025" cy="769441"/>
          </a:xfrm>
          <a:prstGeom prst="rect">
            <a:avLst/>
          </a:prstGeom>
        </p:spPr>
        <p:txBody>
          <a:bodyPr/>
          <a:lstStyle>
            <a:lvl1pPr marL="0" indent="0" algn="ctr">
              <a:buFont typeface="Arial" pitchFamily="34" charset="0"/>
              <a:buNone/>
              <a:defRPr sz="4400" b="1" spc="0">
                <a:ln>
                  <a:noFill/>
                </a:ln>
                <a:solidFill>
                  <a:schemeClr val="tx2"/>
                </a:solidFill>
                <a:latin typeface="+mj-lt"/>
              </a:defRPr>
            </a:lvl1pPr>
            <a:lvl2pPr>
              <a:defRPr>
                <a:ln>
                  <a:solidFill>
                    <a:schemeClr val="accent1"/>
                  </a:solidFill>
                </a:ln>
                <a:noFill/>
              </a:defRPr>
            </a:lvl2pPr>
            <a:lvl3pPr>
              <a:defRPr>
                <a:ln>
                  <a:solidFill>
                    <a:schemeClr val="accent1"/>
                  </a:solidFill>
                </a:ln>
                <a:noFill/>
              </a:defRPr>
            </a:lvl3pPr>
            <a:lvl4pPr>
              <a:defRPr>
                <a:ln>
                  <a:solidFill>
                    <a:schemeClr val="accent1"/>
                  </a:solidFill>
                </a:ln>
                <a:noFill/>
              </a:defRPr>
            </a:lvl4pPr>
            <a:lvl5pPr>
              <a:defRPr>
                <a:ln>
                  <a:solidFill>
                    <a:schemeClr val="accent1"/>
                  </a:solidFill>
                </a:ln>
                <a:noFill/>
              </a:defRPr>
            </a:lvl5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5" name="Text Placeholder 12"/>
          <p:cNvSpPr>
            <a:spLocks noGrp="1"/>
          </p:cNvSpPr>
          <p:nvPr>
            <p:ph type="body" sz="quarter" idx="24" hasCustomPrompt="1"/>
          </p:nvPr>
        </p:nvSpPr>
        <p:spPr>
          <a:xfrm>
            <a:off x="4865688" y="545747"/>
            <a:ext cx="3651250" cy="5796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400" b="1" spc="0" baseline="0" dirty="0" smtClean="0"/>
            </a:lvl1pPr>
          </a:lstStyle>
          <a:p>
            <a:pPr marL="0" lvl="0" indent="0">
              <a:lnSpc>
                <a:spcPts val="2300"/>
              </a:lnSpc>
              <a:spcBef>
                <a:spcPts val="0"/>
              </a:spcBef>
              <a:buNone/>
            </a:pPr>
            <a:r>
              <a:rPr lang="en-US" dirty="0"/>
              <a:t>Section </a:t>
            </a:r>
          </a:p>
          <a:p>
            <a:pPr marL="0" lvl="0" indent="0">
              <a:lnSpc>
                <a:spcPts val="2300"/>
              </a:lnSpc>
              <a:spcBef>
                <a:spcPts val="0"/>
              </a:spcBef>
              <a:buNone/>
            </a:pPr>
            <a:r>
              <a:rPr lang="en-US" dirty="0"/>
              <a:t>Header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25" hasCustomPrompt="1"/>
          </p:nvPr>
        </p:nvSpPr>
        <p:spPr>
          <a:xfrm>
            <a:off x="3641755" y="1280587"/>
            <a:ext cx="1216025" cy="7694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algn="ctr">
              <a:defRPr lang="en-US" sz="4400" b="1" spc="0" dirty="0" smtClean="0">
                <a:ln>
                  <a:noFill/>
                </a:ln>
                <a:solidFill>
                  <a:schemeClr val="tx2"/>
                </a:solidFill>
                <a:latin typeface="+mj-lt"/>
              </a:defRPr>
            </a:lvl1pPr>
          </a:lstStyle>
          <a:p>
            <a:pPr marL="0" lvl="0" indent="0">
              <a:buFont typeface="Arial" pitchFamily="34" charset="0"/>
              <a:buNone/>
            </a:pPr>
            <a:r>
              <a:rPr lang="en-US" dirty="0"/>
              <a:t>02</a:t>
            </a:r>
          </a:p>
        </p:txBody>
      </p:sp>
      <p:sp>
        <p:nvSpPr>
          <p:cNvPr id="7" name="Text Placeholder 12"/>
          <p:cNvSpPr>
            <a:spLocks noGrp="1"/>
          </p:cNvSpPr>
          <p:nvPr>
            <p:ph type="body" sz="quarter" idx="26" hasCustomPrompt="1"/>
          </p:nvPr>
        </p:nvSpPr>
        <p:spPr>
          <a:xfrm>
            <a:off x="4865688" y="1381459"/>
            <a:ext cx="3651250" cy="579646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ts val="2300"/>
              </a:lnSpc>
              <a:spcBef>
                <a:spcPts val="0"/>
              </a:spcBef>
              <a:buNone/>
              <a:defRPr lang="en-US" sz="2400" b="1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Section </a:t>
            </a:r>
          </a:p>
          <a:p>
            <a:pPr lvl="0"/>
            <a:r>
              <a:rPr lang="en-US" dirty="0"/>
              <a:t>Header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3641755" y="2109018"/>
            <a:ext cx="1216025" cy="7694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algn="ctr">
              <a:defRPr lang="en-US" sz="4400" b="1" spc="0" dirty="0" smtClean="0">
                <a:ln>
                  <a:noFill/>
                </a:ln>
                <a:solidFill>
                  <a:schemeClr val="tx2"/>
                </a:solidFill>
                <a:latin typeface="+mj-lt"/>
              </a:defRPr>
            </a:lvl1pPr>
          </a:lstStyle>
          <a:p>
            <a:pPr marL="0" lvl="0" indent="0">
              <a:buFont typeface="Arial" pitchFamily="34" charset="0"/>
              <a:buNone/>
            </a:pPr>
            <a:r>
              <a:rPr lang="en-US" dirty="0"/>
              <a:t>03</a:t>
            </a:r>
          </a:p>
        </p:txBody>
      </p:sp>
      <p:sp>
        <p:nvSpPr>
          <p:cNvPr id="9" name="Text Placeholder 12"/>
          <p:cNvSpPr>
            <a:spLocks noGrp="1"/>
          </p:cNvSpPr>
          <p:nvPr>
            <p:ph type="body" sz="quarter" idx="28" hasCustomPrompt="1"/>
          </p:nvPr>
        </p:nvSpPr>
        <p:spPr>
          <a:xfrm>
            <a:off x="4865688" y="2217171"/>
            <a:ext cx="3651250" cy="5796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400" b="1" spc="0" baseline="0" dirty="0" smtClean="0"/>
            </a:lvl1pPr>
          </a:lstStyle>
          <a:p>
            <a:pPr marL="0" lvl="0" indent="0">
              <a:lnSpc>
                <a:spcPts val="2300"/>
              </a:lnSpc>
              <a:spcBef>
                <a:spcPts val="0"/>
              </a:spcBef>
              <a:buNone/>
            </a:pPr>
            <a:r>
              <a:rPr lang="en-US" dirty="0"/>
              <a:t>Section </a:t>
            </a:r>
          </a:p>
          <a:p>
            <a:pPr marL="0" lvl="0" indent="0">
              <a:lnSpc>
                <a:spcPts val="2300"/>
              </a:lnSpc>
              <a:spcBef>
                <a:spcPts val="0"/>
              </a:spcBef>
              <a:buNone/>
            </a:pPr>
            <a:r>
              <a:rPr lang="en-US" dirty="0"/>
              <a:t>Header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9" hasCustomPrompt="1"/>
          </p:nvPr>
        </p:nvSpPr>
        <p:spPr>
          <a:xfrm>
            <a:off x="3641755" y="2927680"/>
            <a:ext cx="1216025" cy="7694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algn="ctr">
              <a:defRPr lang="en-US" sz="4400" b="1" spc="0" dirty="0" smtClean="0">
                <a:ln>
                  <a:noFill/>
                </a:ln>
                <a:solidFill>
                  <a:schemeClr val="tx2"/>
                </a:solidFill>
                <a:latin typeface="+mj-lt"/>
              </a:defRPr>
            </a:lvl1pPr>
          </a:lstStyle>
          <a:p>
            <a:pPr marL="0" lvl="0" indent="0">
              <a:buFont typeface="Arial" pitchFamily="34" charset="0"/>
              <a:buNone/>
            </a:pPr>
            <a:r>
              <a:rPr lang="en-US" dirty="0"/>
              <a:t>04</a:t>
            </a:r>
          </a:p>
        </p:txBody>
      </p:sp>
      <p:sp>
        <p:nvSpPr>
          <p:cNvPr id="11" name="Text Placeholder 12"/>
          <p:cNvSpPr>
            <a:spLocks noGrp="1"/>
          </p:cNvSpPr>
          <p:nvPr>
            <p:ph type="body" sz="quarter" idx="30" hasCustomPrompt="1"/>
          </p:nvPr>
        </p:nvSpPr>
        <p:spPr>
          <a:xfrm>
            <a:off x="4865688" y="3052883"/>
            <a:ext cx="3651250" cy="5796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400" b="1" spc="0" baseline="0" dirty="0" smtClean="0"/>
            </a:lvl1pPr>
          </a:lstStyle>
          <a:p>
            <a:pPr marL="0" lvl="0" indent="0">
              <a:lnSpc>
                <a:spcPts val="2300"/>
              </a:lnSpc>
              <a:spcBef>
                <a:spcPts val="0"/>
              </a:spcBef>
              <a:buNone/>
            </a:pPr>
            <a:r>
              <a:rPr lang="en-US" dirty="0"/>
              <a:t>Section </a:t>
            </a:r>
          </a:p>
          <a:p>
            <a:pPr marL="0" lvl="0" indent="0">
              <a:lnSpc>
                <a:spcPts val="2300"/>
              </a:lnSpc>
              <a:spcBef>
                <a:spcPts val="0"/>
              </a:spcBef>
              <a:buNone/>
            </a:pPr>
            <a:r>
              <a:rPr lang="en-US" dirty="0"/>
              <a:t>Header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31" hasCustomPrompt="1"/>
          </p:nvPr>
        </p:nvSpPr>
        <p:spPr>
          <a:xfrm>
            <a:off x="3641755" y="3754623"/>
            <a:ext cx="1216025" cy="7694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algn="ctr">
              <a:defRPr lang="en-US" sz="4400" b="1" spc="0" dirty="0" smtClean="0">
                <a:ln>
                  <a:noFill/>
                </a:ln>
                <a:solidFill>
                  <a:schemeClr val="tx2"/>
                </a:solidFill>
                <a:latin typeface="+mj-lt"/>
              </a:defRPr>
            </a:lvl1pPr>
          </a:lstStyle>
          <a:p>
            <a:pPr marL="0" lvl="0" indent="0">
              <a:buFont typeface="Arial" pitchFamily="34" charset="0"/>
              <a:buNone/>
            </a:pPr>
            <a:r>
              <a:rPr lang="en-US" dirty="0"/>
              <a:t>05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32" hasCustomPrompt="1"/>
          </p:nvPr>
        </p:nvSpPr>
        <p:spPr>
          <a:xfrm>
            <a:off x="4865688" y="3888596"/>
            <a:ext cx="3651250" cy="5796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400" b="1" spc="0" baseline="0" dirty="0" smtClean="0"/>
            </a:lvl1pPr>
          </a:lstStyle>
          <a:p>
            <a:pPr marL="0" lvl="0" indent="0">
              <a:lnSpc>
                <a:spcPts val="2300"/>
              </a:lnSpc>
              <a:spcBef>
                <a:spcPts val="0"/>
              </a:spcBef>
              <a:buNone/>
            </a:pPr>
            <a:r>
              <a:rPr lang="en-US" dirty="0"/>
              <a:t>Section </a:t>
            </a:r>
          </a:p>
          <a:p>
            <a:pPr marL="0" lvl="0" indent="0">
              <a:lnSpc>
                <a:spcPts val="2300"/>
              </a:lnSpc>
              <a:spcBef>
                <a:spcPts val="0"/>
              </a:spcBef>
              <a:buNone/>
            </a:pPr>
            <a:r>
              <a:rPr lang="en-US" dirty="0"/>
              <a:t>Header</a:t>
            </a:r>
          </a:p>
        </p:txBody>
      </p:sp>
    </p:spTree>
    <p:extLst>
      <p:ext uri="{BB962C8B-B14F-4D97-AF65-F5344CB8AC3E}">
        <p14:creationId xmlns:p14="http://schemas.microsoft.com/office/powerpoint/2010/main" val="9583707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Table - lo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628650" y="161026"/>
            <a:ext cx="1216025" cy="769441"/>
          </a:xfrm>
          <a:prstGeom prst="rect">
            <a:avLst/>
          </a:prstGeom>
        </p:spPr>
        <p:txBody>
          <a:bodyPr/>
          <a:lstStyle>
            <a:lvl1pPr marL="0" indent="0" algn="ctr">
              <a:buFont typeface="Arial" pitchFamily="34" charset="0"/>
              <a:buNone/>
              <a:defRPr sz="4400" b="1" spc="0">
                <a:ln>
                  <a:noFill/>
                </a:ln>
                <a:solidFill>
                  <a:schemeClr val="tx2"/>
                </a:solidFill>
                <a:latin typeface="+mj-lt"/>
              </a:defRPr>
            </a:lvl1pPr>
            <a:lvl2pPr>
              <a:defRPr>
                <a:ln>
                  <a:solidFill>
                    <a:schemeClr val="accent1"/>
                  </a:solidFill>
                </a:ln>
                <a:noFill/>
              </a:defRPr>
            </a:lvl2pPr>
            <a:lvl3pPr>
              <a:defRPr>
                <a:ln>
                  <a:solidFill>
                    <a:schemeClr val="accent1"/>
                  </a:solidFill>
                </a:ln>
                <a:noFill/>
              </a:defRPr>
            </a:lvl3pPr>
            <a:lvl4pPr>
              <a:defRPr>
                <a:ln>
                  <a:solidFill>
                    <a:schemeClr val="accent1"/>
                  </a:solidFill>
                </a:ln>
                <a:noFill/>
              </a:defRPr>
            </a:lvl4pPr>
            <a:lvl5pPr>
              <a:defRPr>
                <a:ln>
                  <a:solidFill>
                    <a:schemeClr val="accent1"/>
                  </a:solidFill>
                </a:ln>
                <a:noFill/>
              </a:defRPr>
            </a:lvl5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5" name="Text Placeholder 12"/>
          <p:cNvSpPr>
            <a:spLocks noGrp="1"/>
          </p:cNvSpPr>
          <p:nvPr>
            <p:ph type="body" sz="quarter" idx="24" hasCustomPrompt="1"/>
          </p:nvPr>
        </p:nvSpPr>
        <p:spPr>
          <a:xfrm>
            <a:off x="1851025" y="255923"/>
            <a:ext cx="2427287" cy="5796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400" b="1" spc="0" baseline="0" dirty="0" smtClean="0"/>
            </a:lvl1pPr>
          </a:lstStyle>
          <a:p>
            <a:pPr marL="0" lvl="0" indent="0">
              <a:lnSpc>
                <a:spcPts val="2300"/>
              </a:lnSpc>
              <a:spcBef>
                <a:spcPts val="0"/>
              </a:spcBef>
              <a:buNone/>
            </a:pPr>
            <a:r>
              <a:rPr lang="en-US" dirty="0"/>
              <a:t>Section </a:t>
            </a:r>
          </a:p>
          <a:p>
            <a:pPr marL="0" lvl="0" indent="0">
              <a:lnSpc>
                <a:spcPts val="2300"/>
              </a:lnSpc>
              <a:spcBef>
                <a:spcPts val="0"/>
              </a:spcBef>
              <a:buNone/>
            </a:pPr>
            <a:r>
              <a:rPr lang="en-US" dirty="0"/>
              <a:t>Header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25" hasCustomPrompt="1"/>
          </p:nvPr>
        </p:nvSpPr>
        <p:spPr>
          <a:xfrm>
            <a:off x="628650" y="947511"/>
            <a:ext cx="1216025" cy="7694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algn="ctr">
              <a:defRPr lang="en-US" sz="4400" b="1" spc="0" dirty="0" smtClean="0">
                <a:ln>
                  <a:noFill/>
                </a:ln>
                <a:solidFill>
                  <a:schemeClr val="tx2"/>
                </a:solidFill>
                <a:latin typeface="+mj-lt"/>
              </a:defRPr>
            </a:lvl1pPr>
          </a:lstStyle>
          <a:p>
            <a:pPr marL="0" lvl="0" indent="0">
              <a:buFont typeface="Arial" pitchFamily="34" charset="0"/>
              <a:buNone/>
            </a:pPr>
            <a:r>
              <a:rPr lang="en-US" dirty="0"/>
              <a:t>02</a:t>
            </a:r>
          </a:p>
        </p:txBody>
      </p:sp>
      <p:sp>
        <p:nvSpPr>
          <p:cNvPr id="7" name="Text Placeholder 12"/>
          <p:cNvSpPr>
            <a:spLocks noGrp="1"/>
          </p:cNvSpPr>
          <p:nvPr>
            <p:ph type="body" sz="quarter" idx="26" hasCustomPrompt="1"/>
          </p:nvPr>
        </p:nvSpPr>
        <p:spPr>
          <a:xfrm>
            <a:off x="1849438" y="1042408"/>
            <a:ext cx="2427287" cy="579646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ts val="2300"/>
              </a:lnSpc>
              <a:spcBef>
                <a:spcPts val="0"/>
              </a:spcBef>
              <a:buNone/>
              <a:defRPr lang="en-US" sz="2400" b="1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Section </a:t>
            </a:r>
          </a:p>
          <a:p>
            <a:pPr lvl="0"/>
            <a:r>
              <a:rPr lang="en-US" dirty="0"/>
              <a:t>Header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635000" y="1733996"/>
            <a:ext cx="1216025" cy="7694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algn="ctr">
              <a:defRPr lang="en-US" sz="4400" b="1" spc="0" dirty="0" smtClean="0">
                <a:ln>
                  <a:noFill/>
                </a:ln>
                <a:solidFill>
                  <a:schemeClr val="tx2"/>
                </a:solidFill>
                <a:latin typeface="+mj-lt"/>
              </a:defRPr>
            </a:lvl1pPr>
          </a:lstStyle>
          <a:p>
            <a:pPr marL="0" lvl="0" indent="0">
              <a:buFont typeface="Arial" pitchFamily="34" charset="0"/>
              <a:buNone/>
            </a:pPr>
            <a:r>
              <a:rPr lang="en-US" dirty="0"/>
              <a:t>03</a:t>
            </a:r>
          </a:p>
        </p:txBody>
      </p:sp>
      <p:sp>
        <p:nvSpPr>
          <p:cNvPr id="9" name="Text Placeholder 12"/>
          <p:cNvSpPr>
            <a:spLocks noGrp="1"/>
          </p:cNvSpPr>
          <p:nvPr>
            <p:ph type="body" sz="quarter" idx="28" hasCustomPrompt="1"/>
          </p:nvPr>
        </p:nvSpPr>
        <p:spPr>
          <a:xfrm>
            <a:off x="1849438" y="1828893"/>
            <a:ext cx="2427287" cy="5796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400" b="1" spc="0" baseline="0" dirty="0" smtClean="0"/>
            </a:lvl1pPr>
          </a:lstStyle>
          <a:p>
            <a:pPr marL="0" lvl="0" indent="0">
              <a:lnSpc>
                <a:spcPts val="2300"/>
              </a:lnSpc>
              <a:spcBef>
                <a:spcPts val="0"/>
              </a:spcBef>
              <a:buNone/>
            </a:pPr>
            <a:r>
              <a:rPr lang="en-US" dirty="0"/>
              <a:t>Section </a:t>
            </a:r>
          </a:p>
          <a:p>
            <a:pPr marL="0" lvl="0" indent="0">
              <a:lnSpc>
                <a:spcPts val="2300"/>
              </a:lnSpc>
              <a:spcBef>
                <a:spcPts val="0"/>
              </a:spcBef>
              <a:buNone/>
            </a:pPr>
            <a:r>
              <a:rPr lang="en-US" dirty="0"/>
              <a:t>Header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9" hasCustomPrompt="1"/>
          </p:nvPr>
        </p:nvSpPr>
        <p:spPr>
          <a:xfrm>
            <a:off x="628650" y="2520481"/>
            <a:ext cx="1216025" cy="7694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algn="ctr">
              <a:defRPr lang="en-US" sz="4400" b="1" spc="0" dirty="0" smtClean="0">
                <a:ln>
                  <a:noFill/>
                </a:ln>
                <a:solidFill>
                  <a:schemeClr val="tx2"/>
                </a:solidFill>
                <a:latin typeface="+mj-lt"/>
              </a:defRPr>
            </a:lvl1pPr>
          </a:lstStyle>
          <a:p>
            <a:pPr marL="0" lvl="0" indent="0">
              <a:buFont typeface="Arial" pitchFamily="34" charset="0"/>
              <a:buNone/>
            </a:pPr>
            <a:r>
              <a:rPr lang="en-US" dirty="0"/>
              <a:t>04</a:t>
            </a:r>
          </a:p>
        </p:txBody>
      </p:sp>
      <p:sp>
        <p:nvSpPr>
          <p:cNvPr id="11" name="Text Placeholder 12"/>
          <p:cNvSpPr>
            <a:spLocks noGrp="1"/>
          </p:cNvSpPr>
          <p:nvPr>
            <p:ph type="body" sz="quarter" idx="30" hasCustomPrompt="1"/>
          </p:nvPr>
        </p:nvSpPr>
        <p:spPr>
          <a:xfrm>
            <a:off x="1849438" y="2615378"/>
            <a:ext cx="2427287" cy="5796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400" b="1" spc="0" baseline="0" dirty="0" smtClean="0"/>
            </a:lvl1pPr>
          </a:lstStyle>
          <a:p>
            <a:pPr marL="0" lvl="0" indent="0">
              <a:lnSpc>
                <a:spcPts val="2300"/>
              </a:lnSpc>
              <a:spcBef>
                <a:spcPts val="0"/>
              </a:spcBef>
              <a:buNone/>
            </a:pPr>
            <a:r>
              <a:rPr lang="en-US" dirty="0"/>
              <a:t>Section </a:t>
            </a:r>
          </a:p>
          <a:p>
            <a:pPr marL="0" lvl="0" indent="0">
              <a:lnSpc>
                <a:spcPts val="2300"/>
              </a:lnSpc>
              <a:spcBef>
                <a:spcPts val="0"/>
              </a:spcBef>
              <a:buNone/>
            </a:pPr>
            <a:r>
              <a:rPr lang="en-US" dirty="0"/>
              <a:t>Header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31" hasCustomPrompt="1"/>
          </p:nvPr>
        </p:nvSpPr>
        <p:spPr>
          <a:xfrm>
            <a:off x="635000" y="3306966"/>
            <a:ext cx="1216025" cy="7694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algn="ctr">
              <a:defRPr lang="en-US" sz="4400" b="1" spc="0" dirty="0" smtClean="0">
                <a:ln>
                  <a:noFill/>
                </a:ln>
                <a:solidFill>
                  <a:schemeClr val="tx2"/>
                </a:solidFill>
                <a:latin typeface="+mj-lt"/>
              </a:defRPr>
            </a:lvl1pPr>
          </a:lstStyle>
          <a:p>
            <a:pPr marL="0" lvl="0" indent="0">
              <a:buFont typeface="Arial" pitchFamily="34" charset="0"/>
              <a:buNone/>
            </a:pPr>
            <a:r>
              <a:rPr lang="en-US" dirty="0"/>
              <a:t>05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32" hasCustomPrompt="1"/>
          </p:nvPr>
        </p:nvSpPr>
        <p:spPr>
          <a:xfrm>
            <a:off x="1851025" y="3401863"/>
            <a:ext cx="2427287" cy="5796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400" b="1" spc="0" baseline="0" dirty="0" smtClean="0"/>
            </a:lvl1pPr>
          </a:lstStyle>
          <a:p>
            <a:pPr marL="0" lvl="0" indent="0">
              <a:lnSpc>
                <a:spcPts val="2300"/>
              </a:lnSpc>
              <a:spcBef>
                <a:spcPts val="0"/>
              </a:spcBef>
              <a:buNone/>
            </a:pPr>
            <a:r>
              <a:rPr lang="en-US" dirty="0"/>
              <a:t>Section </a:t>
            </a:r>
          </a:p>
          <a:p>
            <a:pPr marL="0" lvl="0" indent="0">
              <a:lnSpc>
                <a:spcPts val="2300"/>
              </a:lnSpc>
              <a:spcBef>
                <a:spcPts val="0"/>
              </a:spcBef>
              <a:buNone/>
            </a:pPr>
            <a:r>
              <a:rPr lang="en-US" dirty="0"/>
              <a:t>Header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33" hasCustomPrompt="1"/>
          </p:nvPr>
        </p:nvSpPr>
        <p:spPr>
          <a:xfrm>
            <a:off x="635000" y="4093450"/>
            <a:ext cx="1216025" cy="7694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algn="ctr">
              <a:defRPr lang="en-US" sz="4400" b="1" spc="0" dirty="0" smtClean="0">
                <a:ln>
                  <a:noFill/>
                </a:ln>
                <a:solidFill>
                  <a:schemeClr val="tx2"/>
                </a:solidFill>
                <a:latin typeface="+mj-lt"/>
              </a:defRPr>
            </a:lvl1pPr>
          </a:lstStyle>
          <a:p>
            <a:pPr marL="0" lvl="0" indent="0">
              <a:buFont typeface="Arial" pitchFamily="34" charset="0"/>
              <a:buNone/>
            </a:pPr>
            <a:r>
              <a:rPr lang="en-US" dirty="0"/>
              <a:t>06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34" hasCustomPrompt="1"/>
          </p:nvPr>
        </p:nvSpPr>
        <p:spPr>
          <a:xfrm>
            <a:off x="1851025" y="4188347"/>
            <a:ext cx="2427287" cy="5796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400" b="1" spc="0" baseline="0" dirty="0" smtClean="0"/>
            </a:lvl1pPr>
          </a:lstStyle>
          <a:p>
            <a:pPr marL="0" lvl="0" indent="0">
              <a:lnSpc>
                <a:spcPts val="2300"/>
              </a:lnSpc>
              <a:spcBef>
                <a:spcPts val="0"/>
              </a:spcBef>
              <a:buNone/>
            </a:pPr>
            <a:r>
              <a:rPr lang="en-US" dirty="0"/>
              <a:t>Section </a:t>
            </a:r>
          </a:p>
          <a:p>
            <a:pPr marL="0" lvl="0" indent="0">
              <a:lnSpc>
                <a:spcPts val="2300"/>
              </a:lnSpc>
              <a:spcBef>
                <a:spcPts val="0"/>
              </a:spcBef>
              <a:buNone/>
            </a:pPr>
            <a:r>
              <a:rPr lang="en-US" dirty="0"/>
              <a:t>Header</a:t>
            </a:r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35" hasCustomPrompt="1"/>
          </p:nvPr>
        </p:nvSpPr>
        <p:spPr>
          <a:xfrm>
            <a:off x="4884738" y="155885"/>
            <a:ext cx="1216025" cy="769441"/>
          </a:xfrm>
          <a:prstGeom prst="rect">
            <a:avLst/>
          </a:prstGeom>
        </p:spPr>
        <p:txBody>
          <a:bodyPr/>
          <a:lstStyle>
            <a:lvl1pPr marL="0" indent="0" algn="ctr">
              <a:buFont typeface="Arial" pitchFamily="34" charset="0"/>
              <a:buNone/>
              <a:defRPr sz="4400" b="1" spc="0">
                <a:ln>
                  <a:noFill/>
                </a:ln>
                <a:solidFill>
                  <a:schemeClr val="tx2"/>
                </a:solidFill>
                <a:latin typeface="+mj-lt"/>
              </a:defRPr>
            </a:lvl1pPr>
            <a:lvl2pPr>
              <a:defRPr>
                <a:ln>
                  <a:solidFill>
                    <a:schemeClr val="accent1"/>
                  </a:solidFill>
                </a:ln>
                <a:noFill/>
              </a:defRPr>
            </a:lvl2pPr>
            <a:lvl3pPr>
              <a:defRPr>
                <a:ln>
                  <a:solidFill>
                    <a:schemeClr val="accent1"/>
                  </a:solidFill>
                </a:ln>
                <a:noFill/>
              </a:defRPr>
            </a:lvl3pPr>
            <a:lvl4pPr>
              <a:defRPr>
                <a:ln>
                  <a:solidFill>
                    <a:schemeClr val="accent1"/>
                  </a:solidFill>
                </a:ln>
                <a:noFill/>
              </a:defRPr>
            </a:lvl4pPr>
            <a:lvl5pPr>
              <a:defRPr>
                <a:ln>
                  <a:solidFill>
                    <a:schemeClr val="accent1"/>
                  </a:solidFill>
                </a:ln>
                <a:noFill/>
              </a:defRPr>
            </a:lvl5pPr>
          </a:lstStyle>
          <a:p>
            <a:pPr lvl="0"/>
            <a:r>
              <a:rPr lang="en-US" dirty="0"/>
              <a:t>07</a:t>
            </a:r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36" hasCustomPrompt="1"/>
          </p:nvPr>
        </p:nvSpPr>
        <p:spPr>
          <a:xfrm>
            <a:off x="6107113" y="250782"/>
            <a:ext cx="2427287" cy="5796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400" b="1" spc="0" baseline="0" dirty="0" smtClean="0"/>
            </a:lvl1pPr>
          </a:lstStyle>
          <a:p>
            <a:pPr marL="0" lvl="0" indent="0">
              <a:lnSpc>
                <a:spcPts val="2300"/>
              </a:lnSpc>
              <a:spcBef>
                <a:spcPts val="0"/>
              </a:spcBef>
              <a:buNone/>
            </a:pPr>
            <a:r>
              <a:rPr lang="en-US" dirty="0"/>
              <a:t>Section </a:t>
            </a:r>
          </a:p>
          <a:p>
            <a:pPr marL="0" lvl="0" indent="0">
              <a:lnSpc>
                <a:spcPts val="2300"/>
              </a:lnSpc>
              <a:spcBef>
                <a:spcPts val="0"/>
              </a:spcBef>
              <a:buNone/>
            </a:pPr>
            <a:r>
              <a:rPr lang="en-US" dirty="0"/>
              <a:t>Header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37" hasCustomPrompt="1"/>
          </p:nvPr>
        </p:nvSpPr>
        <p:spPr>
          <a:xfrm>
            <a:off x="4884738" y="942370"/>
            <a:ext cx="1216025" cy="7694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algn="ctr">
              <a:defRPr lang="en-US" sz="4400" b="1" spc="0" dirty="0" smtClean="0">
                <a:ln>
                  <a:noFill/>
                </a:ln>
                <a:solidFill>
                  <a:schemeClr val="tx2"/>
                </a:solidFill>
                <a:latin typeface="+mj-lt"/>
              </a:defRPr>
            </a:lvl1pPr>
          </a:lstStyle>
          <a:p>
            <a:pPr marL="0" lvl="0" indent="0">
              <a:buFont typeface="Arial" pitchFamily="34" charset="0"/>
              <a:buNone/>
            </a:pPr>
            <a:r>
              <a:rPr lang="en-US" dirty="0"/>
              <a:t>08</a:t>
            </a:r>
          </a:p>
        </p:txBody>
      </p:sp>
      <p:sp>
        <p:nvSpPr>
          <p:cNvPr id="19" name="Text Placeholder 12"/>
          <p:cNvSpPr>
            <a:spLocks noGrp="1"/>
          </p:cNvSpPr>
          <p:nvPr>
            <p:ph type="body" sz="quarter" idx="38" hasCustomPrompt="1"/>
          </p:nvPr>
        </p:nvSpPr>
        <p:spPr>
          <a:xfrm>
            <a:off x="6105526" y="1037267"/>
            <a:ext cx="2427287" cy="579646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ts val="2300"/>
              </a:lnSpc>
              <a:spcBef>
                <a:spcPts val="0"/>
              </a:spcBef>
              <a:buNone/>
              <a:defRPr lang="en-US" sz="2400" b="1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Section </a:t>
            </a:r>
          </a:p>
          <a:p>
            <a:pPr lvl="0"/>
            <a:r>
              <a:rPr lang="en-US" dirty="0"/>
              <a:t>Header</a:t>
            </a:r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39" hasCustomPrompt="1"/>
          </p:nvPr>
        </p:nvSpPr>
        <p:spPr>
          <a:xfrm>
            <a:off x="4891088" y="1728855"/>
            <a:ext cx="1216025" cy="7694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algn="ctr">
              <a:defRPr lang="en-US" sz="4400" b="1" spc="0" dirty="0" smtClean="0">
                <a:ln>
                  <a:noFill/>
                </a:ln>
                <a:solidFill>
                  <a:schemeClr val="tx2"/>
                </a:solidFill>
                <a:latin typeface="+mj-lt"/>
              </a:defRPr>
            </a:lvl1pPr>
          </a:lstStyle>
          <a:p>
            <a:pPr marL="0" lvl="0" indent="0">
              <a:buFont typeface="Arial" pitchFamily="34" charset="0"/>
              <a:buNone/>
            </a:pPr>
            <a:r>
              <a:rPr lang="en-US" dirty="0"/>
              <a:t>09</a:t>
            </a:r>
          </a:p>
        </p:txBody>
      </p:sp>
      <p:sp>
        <p:nvSpPr>
          <p:cNvPr id="21" name="Text Placeholder 12"/>
          <p:cNvSpPr>
            <a:spLocks noGrp="1"/>
          </p:cNvSpPr>
          <p:nvPr>
            <p:ph type="body" sz="quarter" idx="40" hasCustomPrompt="1"/>
          </p:nvPr>
        </p:nvSpPr>
        <p:spPr>
          <a:xfrm>
            <a:off x="6105526" y="1823752"/>
            <a:ext cx="2427287" cy="5796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400" b="1" spc="0" baseline="0" dirty="0" smtClean="0"/>
            </a:lvl1pPr>
          </a:lstStyle>
          <a:p>
            <a:pPr marL="0" lvl="0" indent="0">
              <a:lnSpc>
                <a:spcPts val="2300"/>
              </a:lnSpc>
              <a:spcBef>
                <a:spcPts val="0"/>
              </a:spcBef>
              <a:buNone/>
            </a:pPr>
            <a:r>
              <a:rPr lang="en-US" dirty="0"/>
              <a:t>Section </a:t>
            </a:r>
          </a:p>
          <a:p>
            <a:pPr marL="0" lvl="0" indent="0">
              <a:lnSpc>
                <a:spcPts val="2300"/>
              </a:lnSpc>
              <a:spcBef>
                <a:spcPts val="0"/>
              </a:spcBef>
              <a:buNone/>
            </a:pPr>
            <a:r>
              <a:rPr lang="en-US" dirty="0"/>
              <a:t>Header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884738" y="2515340"/>
            <a:ext cx="1216025" cy="7694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algn="ctr">
              <a:defRPr lang="en-US" sz="4400" b="1" spc="0" dirty="0" smtClean="0">
                <a:ln>
                  <a:noFill/>
                </a:ln>
                <a:solidFill>
                  <a:schemeClr val="tx2"/>
                </a:solidFill>
                <a:latin typeface="+mj-lt"/>
              </a:defRPr>
            </a:lvl1pPr>
          </a:lstStyle>
          <a:p>
            <a:pPr marL="0" lvl="0" indent="0">
              <a:buFont typeface="Arial" pitchFamily="34" charset="0"/>
              <a:buNone/>
            </a:pPr>
            <a:r>
              <a:rPr lang="en-US" dirty="0"/>
              <a:t>10</a:t>
            </a:r>
          </a:p>
        </p:txBody>
      </p:sp>
      <p:sp>
        <p:nvSpPr>
          <p:cNvPr id="23" name="Text Placeholder 12"/>
          <p:cNvSpPr>
            <a:spLocks noGrp="1"/>
          </p:cNvSpPr>
          <p:nvPr>
            <p:ph type="body" sz="quarter" idx="42" hasCustomPrompt="1"/>
          </p:nvPr>
        </p:nvSpPr>
        <p:spPr>
          <a:xfrm>
            <a:off x="6105526" y="2610237"/>
            <a:ext cx="2427287" cy="5796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400" b="1" spc="0" baseline="0" dirty="0" smtClean="0"/>
            </a:lvl1pPr>
          </a:lstStyle>
          <a:p>
            <a:pPr marL="0" lvl="0" indent="0">
              <a:lnSpc>
                <a:spcPts val="2300"/>
              </a:lnSpc>
              <a:spcBef>
                <a:spcPts val="0"/>
              </a:spcBef>
              <a:buNone/>
            </a:pPr>
            <a:r>
              <a:rPr lang="en-US" dirty="0"/>
              <a:t>Section </a:t>
            </a:r>
          </a:p>
          <a:p>
            <a:pPr marL="0" lvl="0" indent="0">
              <a:lnSpc>
                <a:spcPts val="2300"/>
              </a:lnSpc>
              <a:spcBef>
                <a:spcPts val="0"/>
              </a:spcBef>
              <a:buNone/>
            </a:pPr>
            <a:r>
              <a:rPr lang="en-US" dirty="0"/>
              <a:t>Header</a:t>
            </a:r>
          </a:p>
        </p:txBody>
      </p:sp>
      <p:sp>
        <p:nvSpPr>
          <p:cNvPr id="24" name="Text Placeholder 4"/>
          <p:cNvSpPr>
            <a:spLocks noGrp="1"/>
          </p:cNvSpPr>
          <p:nvPr>
            <p:ph type="body" sz="quarter" idx="43" hasCustomPrompt="1"/>
          </p:nvPr>
        </p:nvSpPr>
        <p:spPr>
          <a:xfrm>
            <a:off x="4891088" y="3301825"/>
            <a:ext cx="1216025" cy="7694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algn="ctr">
              <a:defRPr lang="en-US" sz="4400" b="1" spc="0" dirty="0" smtClean="0">
                <a:ln>
                  <a:noFill/>
                </a:ln>
                <a:solidFill>
                  <a:schemeClr val="tx2"/>
                </a:solidFill>
                <a:latin typeface="+mj-lt"/>
              </a:defRPr>
            </a:lvl1pPr>
          </a:lstStyle>
          <a:p>
            <a:pPr marL="0" lvl="0" indent="0">
              <a:buFont typeface="Arial" pitchFamily="34" charset="0"/>
              <a:buNone/>
            </a:pPr>
            <a:r>
              <a:rPr lang="en-US" dirty="0"/>
              <a:t>11</a:t>
            </a:r>
          </a:p>
        </p:txBody>
      </p:sp>
      <p:sp>
        <p:nvSpPr>
          <p:cNvPr id="25" name="Text Placeholder 12"/>
          <p:cNvSpPr>
            <a:spLocks noGrp="1"/>
          </p:cNvSpPr>
          <p:nvPr>
            <p:ph type="body" sz="quarter" idx="44" hasCustomPrompt="1"/>
          </p:nvPr>
        </p:nvSpPr>
        <p:spPr>
          <a:xfrm>
            <a:off x="6107113" y="3396722"/>
            <a:ext cx="2427287" cy="5796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400" b="1" spc="0" baseline="0" dirty="0" smtClean="0"/>
            </a:lvl1pPr>
          </a:lstStyle>
          <a:p>
            <a:pPr marL="0" lvl="0" indent="0">
              <a:lnSpc>
                <a:spcPts val="2300"/>
              </a:lnSpc>
              <a:spcBef>
                <a:spcPts val="0"/>
              </a:spcBef>
              <a:buNone/>
            </a:pPr>
            <a:r>
              <a:rPr lang="en-US" dirty="0"/>
              <a:t>Section </a:t>
            </a:r>
          </a:p>
          <a:p>
            <a:pPr marL="0" lvl="0" indent="0">
              <a:lnSpc>
                <a:spcPts val="2300"/>
              </a:lnSpc>
              <a:spcBef>
                <a:spcPts val="0"/>
              </a:spcBef>
              <a:buNone/>
            </a:pPr>
            <a:r>
              <a:rPr lang="en-US" dirty="0"/>
              <a:t>Header</a:t>
            </a:r>
          </a:p>
        </p:txBody>
      </p:sp>
      <p:sp>
        <p:nvSpPr>
          <p:cNvPr id="26" name="Text Placeholder 4"/>
          <p:cNvSpPr>
            <a:spLocks noGrp="1"/>
          </p:cNvSpPr>
          <p:nvPr>
            <p:ph type="body" sz="quarter" idx="45" hasCustomPrompt="1"/>
          </p:nvPr>
        </p:nvSpPr>
        <p:spPr>
          <a:xfrm>
            <a:off x="4891088" y="4088309"/>
            <a:ext cx="1216025" cy="7694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algn="ctr">
              <a:defRPr lang="en-US" sz="4400" b="1" spc="0" dirty="0" smtClean="0">
                <a:ln>
                  <a:noFill/>
                </a:ln>
                <a:solidFill>
                  <a:schemeClr val="tx2"/>
                </a:solidFill>
                <a:latin typeface="+mj-lt"/>
              </a:defRPr>
            </a:lvl1pPr>
          </a:lstStyle>
          <a:p>
            <a:pPr marL="0" lvl="0" indent="0">
              <a:buFont typeface="Arial" pitchFamily="34" charset="0"/>
              <a:buNone/>
            </a:pPr>
            <a:r>
              <a:rPr lang="en-US" dirty="0"/>
              <a:t>12</a:t>
            </a:r>
          </a:p>
        </p:txBody>
      </p:sp>
      <p:sp>
        <p:nvSpPr>
          <p:cNvPr id="27" name="Text Placeholder 12"/>
          <p:cNvSpPr>
            <a:spLocks noGrp="1"/>
          </p:cNvSpPr>
          <p:nvPr>
            <p:ph type="body" sz="quarter" idx="46" hasCustomPrompt="1"/>
          </p:nvPr>
        </p:nvSpPr>
        <p:spPr>
          <a:xfrm>
            <a:off x="6107113" y="4183206"/>
            <a:ext cx="2427287" cy="5796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400" b="1" spc="0" baseline="0" dirty="0" smtClean="0"/>
            </a:lvl1pPr>
          </a:lstStyle>
          <a:p>
            <a:pPr marL="0" lvl="0" indent="0">
              <a:lnSpc>
                <a:spcPts val="2300"/>
              </a:lnSpc>
              <a:spcBef>
                <a:spcPts val="0"/>
              </a:spcBef>
              <a:buNone/>
            </a:pPr>
            <a:r>
              <a:rPr lang="en-US" dirty="0"/>
              <a:t>Section </a:t>
            </a:r>
          </a:p>
          <a:p>
            <a:pPr marL="0" lvl="0" indent="0">
              <a:lnSpc>
                <a:spcPts val="2300"/>
              </a:lnSpc>
              <a:spcBef>
                <a:spcPts val="0"/>
              </a:spcBef>
              <a:buNone/>
            </a:pPr>
            <a:r>
              <a:rPr lang="en-US" dirty="0"/>
              <a:t>Header</a:t>
            </a:r>
          </a:p>
        </p:txBody>
      </p:sp>
    </p:spTree>
    <p:extLst>
      <p:ext uri="{BB962C8B-B14F-4D97-AF65-F5344CB8AC3E}">
        <p14:creationId xmlns:p14="http://schemas.microsoft.com/office/powerpoint/2010/main" val="12686544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umbered Section Title - 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8" hasCustomPrompt="1"/>
          </p:nvPr>
        </p:nvSpPr>
        <p:spPr>
          <a:xfrm>
            <a:off x="0" y="0"/>
            <a:ext cx="3648075" cy="5143500"/>
          </a:xfrm>
          <a:solidFill>
            <a:srgbClr val="236192"/>
          </a:solidFill>
        </p:spPr>
        <p:txBody>
          <a:bodyPr>
            <a:normAutofit/>
          </a:bodyPr>
          <a:lstStyle>
            <a:lvl1pPr marL="0" indent="0" algn="r">
              <a:buNone/>
              <a:defRPr sz="1400" baseline="0"/>
            </a:lvl1pPr>
          </a:lstStyle>
          <a:p>
            <a:r>
              <a:rPr lang="en-US" dirty="0"/>
              <a:t>Picture or color block</a:t>
            </a:r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2483051" cy="1854199"/>
          </a:xfrm>
          <a:prstGeom prst="rect">
            <a:avLst/>
          </a:prstGeom>
        </p:spPr>
        <p:txBody>
          <a:bodyPr lIns="365760" rIns="274320"/>
          <a:lstStyle>
            <a:lvl1pPr marL="0" indent="0">
              <a:buNone/>
              <a:defRPr lang="en-US" sz="11500" b="1" kern="1200" spc="-300" dirty="0">
                <a:ln>
                  <a:noFill/>
                </a:ln>
                <a:solidFill>
                  <a:srgbClr val="FFFFFF"/>
                </a:solidFill>
                <a:latin typeface="+mj-lt"/>
                <a:ea typeface="+mn-ea"/>
                <a:cs typeface="+mn-cs"/>
              </a:defRPr>
            </a:lvl1pPr>
            <a:lvl2pPr marL="560070" indent="-285750">
              <a:buFont typeface="Arial" pitchFamily="34" charset="0"/>
              <a:buChar char="•"/>
              <a:defRPr/>
            </a:lvl2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0" y="2436813"/>
            <a:ext cx="3648075" cy="1900237"/>
          </a:xfrm>
        </p:spPr>
        <p:txBody>
          <a:bodyPr vert="horz" lIns="365760" tIns="45720" rIns="274320" bIns="45720" rtlCol="0" anchor="b">
            <a:normAutofit/>
          </a:bodyPr>
          <a:lstStyle>
            <a:lvl1pPr marL="176213" indent="-176213">
              <a:buNone/>
              <a:defRPr lang="en-US" sz="3600" b="1" dirty="0" smtClean="0">
                <a:solidFill>
                  <a:schemeClr val="bg1"/>
                </a:solidFill>
              </a:defRPr>
            </a:lvl1pPr>
          </a:lstStyle>
          <a:p>
            <a:pPr marL="0" lvl="0" indent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20"/>
          </p:nvPr>
        </p:nvSpPr>
        <p:spPr>
          <a:xfrm>
            <a:off x="-79" y="4337050"/>
            <a:ext cx="3648154" cy="527050"/>
          </a:xfrm>
        </p:spPr>
        <p:txBody>
          <a:bodyPr vert="horz" lIns="365760" tIns="45720" rIns="274320" bIns="45720" rtlCol="0" anchor="t" anchorCtr="0">
            <a:noAutofit/>
          </a:bodyPr>
          <a:lstStyle>
            <a:lvl1pPr marL="176213" indent="-176213">
              <a:buNone/>
              <a:defRPr kumimoji="0" lang="en-US" sz="2000" b="1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defTabSz="914400" fontAlgn="auto">
              <a:lnSpc>
                <a:spcPts val="32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</a:pPr>
            <a:r>
              <a:rPr lang="en-US" dirty="0"/>
              <a:t>Click to edit Master text styles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886200" y="1217612"/>
            <a:ext cx="5257800" cy="3646487"/>
          </a:xfr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/>
            </a:lvl4pPr>
            <a:lvl5pPr>
              <a:buClrTx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itle 15"/>
          <p:cNvSpPr>
            <a:spLocks noGrp="1"/>
          </p:cNvSpPr>
          <p:nvPr>
            <p:ph type="title" hasCustomPrompt="1"/>
          </p:nvPr>
        </p:nvSpPr>
        <p:spPr>
          <a:xfrm>
            <a:off x="3886200" y="-1"/>
            <a:ext cx="5257800" cy="1200151"/>
          </a:xfrm>
        </p:spPr>
        <p:txBody>
          <a:bodyPr anchor="ctr">
            <a:noAutofit/>
          </a:bodyPr>
          <a:lstStyle>
            <a:lvl1pPr>
              <a:defRPr sz="320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HEADER HEADER HEADER</a:t>
            </a:r>
          </a:p>
        </p:txBody>
      </p:sp>
    </p:spTree>
    <p:extLst>
      <p:ext uri="{BB962C8B-B14F-4D97-AF65-F5344CB8AC3E}">
        <p14:creationId xmlns:p14="http://schemas.microsoft.com/office/powerpoint/2010/main" val="32912913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Content-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4"/>
          <p:cNvSpPr>
            <a:spLocks noGrp="1"/>
          </p:cNvSpPr>
          <p:nvPr>
            <p:ph type="pic" sz="quarter" idx="18" hasCustomPrompt="1"/>
          </p:nvPr>
        </p:nvSpPr>
        <p:spPr>
          <a:xfrm>
            <a:off x="0" y="0"/>
            <a:ext cx="3648075" cy="5143500"/>
          </a:xfrm>
          <a:solidFill>
            <a:schemeClr val="tx2"/>
          </a:solidFill>
        </p:spPr>
        <p:txBody>
          <a:bodyPr>
            <a:normAutofit/>
          </a:bodyPr>
          <a:lstStyle>
            <a:lvl1pPr marL="0" indent="0" algn="r">
              <a:buNone/>
              <a:defRPr sz="1400" baseline="0"/>
            </a:lvl1pPr>
          </a:lstStyle>
          <a:p>
            <a:r>
              <a:rPr lang="en-US" dirty="0"/>
              <a:t>Picture or color block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1217612"/>
            <a:ext cx="5257800" cy="3646487"/>
          </a:xfr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/>
            </a:lvl4pPr>
            <a:lvl5pPr>
              <a:buClrTx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Title 15"/>
          <p:cNvSpPr>
            <a:spLocks noGrp="1"/>
          </p:cNvSpPr>
          <p:nvPr>
            <p:ph type="title" hasCustomPrompt="1"/>
          </p:nvPr>
        </p:nvSpPr>
        <p:spPr>
          <a:xfrm>
            <a:off x="3886200" y="-1"/>
            <a:ext cx="5257800" cy="1200151"/>
          </a:xfrm>
        </p:spPr>
        <p:txBody>
          <a:bodyPr anchor="ctr">
            <a:noAutofit/>
          </a:bodyPr>
          <a:lstStyle>
            <a:lvl1pPr>
              <a:defRPr sz="320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HEADER HEADER HEADER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52400" y="3648074"/>
            <a:ext cx="3497263" cy="1216025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800" b="1" kern="1200" dirty="0" smtClean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lang="en-US" sz="1800" smtClean="0"/>
            </a:lvl2pPr>
            <a:lvl3pPr>
              <a:defRPr lang="en-US" sz="1800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 indent="0" algn="l" defTabSz="457200" rtl="0" eaLnBrk="1" latinLnBrk="0" hangingPunct="1">
              <a:spcBef>
                <a:spcPct val="0"/>
              </a:spcBef>
              <a:spcAft>
                <a:spcPts val="600"/>
              </a:spcAft>
              <a:buClr>
                <a:srgbClr val="46688B"/>
              </a:buClr>
              <a:buSzPct val="70000"/>
              <a:buFont typeface="Arial"/>
              <a:buNone/>
            </a:pPr>
            <a:r>
              <a:rPr lang="en-US" dirty="0" err="1"/>
              <a:t>Subheader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152400" y="2425700"/>
            <a:ext cx="3497263" cy="1216025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800" b="1" kern="1200" dirty="0" smtClean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lang="en-US" sz="1800" smtClean="0"/>
            </a:lvl2pPr>
            <a:lvl3pPr>
              <a:defRPr lang="en-US" sz="1800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 indent="0" algn="l" defTabSz="457200" rtl="0" eaLnBrk="1" latinLnBrk="0" hangingPunct="1">
              <a:spcBef>
                <a:spcPct val="0"/>
              </a:spcBef>
              <a:spcAft>
                <a:spcPts val="600"/>
              </a:spcAft>
              <a:buClr>
                <a:srgbClr val="46688B"/>
              </a:buClr>
              <a:buSzPct val="70000"/>
              <a:buFont typeface="Arial"/>
              <a:buNone/>
            </a:pPr>
            <a:r>
              <a:rPr lang="en-US" dirty="0" err="1"/>
              <a:t>Subheader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52400" y="1209675"/>
            <a:ext cx="3497263" cy="1216025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800" b="1" smtClean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lang="en-US" sz="1800" smtClean="0"/>
            </a:lvl2pPr>
            <a:lvl3pPr>
              <a:defRPr lang="en-US" sz="1800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>
              <a:spcBef>
                <a:spcPct val="0"/>
              </a:spcBef>
            </a:pPr>
            <a:r>
              <a:rPr lang="en-US" dirty="0" err="1"/>
              <a:t>Subheader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6248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Content-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4"/>
          <p:cNvSpPr>
            <a:spLocks noGrp="1"/>
          </p:cNvSpPr>
          <p:nvPr>
            <p:ph type="pic" sz="quarter" idx="18" hasCustomPrompt="1"/>
          </p:nvPr>
        </p:nvSpPr>
        <p:spPr>
          <a:xfrm>
            <a:off x="6086475" y="-18796"/>
            <a:ext cx="3057525" cy="4882896"/>
          </a:xfrm>
          <a:solidFill>
            <a:schemeClr val="accent6"/>
          </a:solidFill>
        </p:spPr>
        <p:txBody>
          <a:bodyPr>
            <a:normAutofit/>
          </a:bodyPr>
          <a:lstStyle>
            <a:lvl1pPr marL="0" indent="0" algn="r">
              <a:buNone/>
              <a:defRPr sz="1400" baseline="0"/>
            </a:lvl1pPr>
          </a:lstStyle>
          <a:p>
            <a:r>
              <a:rPr lang="en-US" dirty="0"/>
              <a:t>Picture or color block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1" y="1217613"/>
            <a:ext cx="6086474" cy="3646487"/>
          </a:xfrm>
          <a:prstGeom prst="rect">
            <a:avLst/>
          </a:prstGeom>
        </p:spPr>
        <p:txBody>
          <a:bodyPr lIns="228600" rIns="22860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-1"/>
            <a:ext cx="6086475" cy="1200151"/>
          </a:xfrm>
        </p:spPr>
        <p:txBody>
          <a:bodyPr lIns="274320" rIns="274320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-7985" y="4868864"/>
            <a:ext cx="9151985" cy="274636"/>
          </a:xfrm>
          <a:prstGeom prst="rect">
            <a:avLst/>
          </a:prstGeom>
          <a:solidFill>
            <a:srgbClr val="23619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ENV_white_no_text.ai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11077" y="4877225"/>
            <a:ext cx="253150" cy="253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177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Content- 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-1"/>
            <a:ext cx="8509000" cy="1200151"/>
          </a:xfrm>
        </p:spPr>
        <p:txBody>
          <a:bodyPr lIns="274320" rIns="274320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23"/>
          </p:nvPr>
        </p:nvSpPr>
        <p:spPr>
          <a:xfrm>
            <a:off x="-6350" y="1217613"/>
            <a:ext cx="8528949" cy="3644900"/>
          </a:xfrm>
        </p:spPr>
        <p:txBody>
          <a:bodyPr lIns="274320" rIns="27432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-7985" y="4864100"/>
            <a:ext cx="9151985" cy="279400"/>
          </a:xfrm>
          <a:prstGeom prst="rect">
            <a:avLst/>
          </a:prstGeom>
          <a:solidFill>
            <a:srgbClr val="236192"/>
          </a:solidFill>
          <a:ln w="15875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ENV_white_no_text.ai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11077" y="4877225"/>
            <a:ext cx="253150" cy="253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564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Header Content-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0" y="1377498"/>
            <a:ext cx="4251960" cy="2254701"/>
          </a:xfrm>
          <a:prstGeom prst="rect">
            <a:avLst/>
          </a:prstGeom>
        </p:spPr>
        <p:txBody>
          <a:bodyPr lIns="228600" rIns="22860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8" hasCustomPrompt="1"/>
          </p:nvPr>
        </p:nvSpPr>
        <p:spPr>
          <a:xfrm>
            <a:off x="4257040" y="3649662"/>
            <a:ext cx="4251960" cy="1493837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>
            <a:lvl1pPr marL="0" indent="0" algn="r">
              <a:buNone/>
              <a:defRPr sz="1400" baseline="0"/>
            </a:lvl1pPr>
          </a:lstStyle>
          <a:p>
            <a:r>
              <a:rPr lang="en-US" dirty="0"/>
              <a:t>Picture or color block</a:t>
            </a:r>
          </a:p>
        </p:txBody>
      </p:sp>
      <p:sp>
        <p:nvSpPr>
          <p:cNvPr id="6" name="Picture Placeholder 14"/>
          <p:cNvSpPr>
            <a:spLocks noGrp="1"/>
          </p:cNvSpPr>
          <p:nvPr>
            <p:ph type="pic" sz="quarter" idx="19" hasCustomPrompt="1"/>
          </p:nvPr>
        </p:nvSpPr>
        <p:spPr>
          <a:xfrm>
            <a:off x="0" y="3649663"/>
            <a:ext cx="4251960" cy="1493837"/>
          </a:xfrm>
          <a:solidFill>
            <a:schemeClr val="accent6"/>
          </a:solidFill>
        </p:spPr>
        <p:txBody>
          <a:bodyPr>
            <a:normAutofit/>
          </a:bodyPr>
          <a:lstStyle>
            <a:lvl1pPr marL="0" indent="0" algn="r">
              <a:buNone/>
              <a:defRPr sz="1400" baseline="0"/>
            </a:lvl1pPr>
          </a:lstStyle>
          <a:p>
            <a:r>
              <a:rPr lang="en-US" dirty="0"/>
              <a:t>Picture or color block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20"/>
          </p:nvPr>
        </p:nvSpPr>
        <p:spPr>
          <a:xfrm>
            <a:off x="4270639" y="1377498"/>
            <a:ext cx="4251960" cy="2272165"/>
          </a:xfrm>
          <a:prstGeom prst="rect">
            <a:avLst/>
          </a:prstGeom>
        </p:spPr>
        <p:txBody>
          <a:bodyPr lIns="228600" rIns="22860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14"/>
          <p:cNvSpPr>
            <a:spLocks noGrp="1"/>
          </p:cNvSpPr>
          <p:nvPr>
            <p:ph type="pic" sz="quarter" idx="21" hasCustomPrompt="1"/>
          </p:nvPr>
        </p:nvSpPr>
        <p:spPr>
          <a:xfrm>
            <a:off x="8522599" y="-1"/>
            <a:ext cx="621401" cy="5143499"/>
          </a:xfrm>
          <a:solidFill>
            <a:srgbClr val="236192"/>
          </a:solidFill>
        </p:spPr>
        <p:txBody>
          <a:bodyPr>
            <a:normAutofit/>
          </a:bodyPr>
          <a:lstStyle>
            <a:lvl1pPr marL="0" indent="0" algn="r">
              <a:buNone/>
              <a:defRPr sz="1400" baseline="0"/>
            </a:lvl1pPr>
          </a:lstStyle>
          <a:p>
            <a:r>
              <a:rPr lang="en-US" dirty="0"/>
              <a:t>Picture or color block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509000" cy="937928"/>
          </a:xfrm>
        </p:spPr>
        <p:txBody>
          <a:bodyPr lIns="274320" rIns="274320" anchor="b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0" y="937927"/>
            <a:ext cx="8522599" cy="439571"/>
          </a:xfrm>
          <a:prstGeom prst="rect">
            <a:avLst/>
          </a:prstGeom>
          <a:noFill/>
        </p:spPr>
        <p:txBody>
          <a:bodyPr wrap="square" lIns="274320" rIns="274320" rtlCol="0" anchor="t">
            <a:noAutofit/>
          </a:bodyPr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defRPr lang="en-US" sz="2000" b="1" i="0" dirty="0" smtClean="0">
                <a:solidFill>
                  <a:schemeClr val="accent3"/>
                </a:solidFill>
                <a:latin typeface="Arial Narrow" pitchFamily="34" charset="0"/>
              </a:defRPr>
            </a:lvl1pPr>
            <a:lvl2pPr>
              <a:defRPr lang="en-US" sz="1800" dirty="0" smtClean="0">
                <a:solidFill>
                  <a:schemeClr val="tx1"/>
                </a:solidFill>
              </a:defRPr>
            </a:lvl2pPr>
            <a:lvl3pPr>
              <a:defRPr lang="en-US" sz="1800" dirty="0" smtClean="0">
                <a:solidFill>
                  <a:schemeClr val="tx1"/>
                </a:solidFill>
              </a:defRPr>
            </a:lvl3pPr>
            <a:lvl4pPr>
              <a:defRPr lang="en-US" sz="1800" dirty="0" smtClean="0">
                <a:solidFill>
                  <a:schemeClr val="tx1"/>
                </a:solidFill>
              </a:defRPr>
            </a:lvl4pPr>
            <a:lvl5pPr>
              <a:defRPr lang="en-US" sz="1800" dirty="0">
                <a:solidFill>
                  <a:schemeClr val="tx1"/>
                </a:solidFill>
              </a:defRPr>
            </a:lvl5pPr>
          </a:lstStyle>
          <a:p>
            <a:pPr marL="0" lvl="0"/>
            <a:r>
              <a:rPr lang="en-US" dirty="0" err="1"/>
              <a:t>Subheader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07736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-1"/>
            <a:ext cx="8509000" cy="12001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200151"/>
            <a:ext cx="805815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84084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77" r:id="rId3"/>
    <p:sldLayoutId id="2147483680" r:id="rId4"/>
    <p:sldLayoutId id="2147483711" r:id="rId5"/>
    <p:sldLayoutId id="2147483691" r:id="rId6"/>
    <p:sldLayoutId id="2147483696" r:id="rId7"/>
    <p:sldLayoutId id="2147483703" r:id="rId8"/>
    <p:sldLayoutId id="2147483698" r:id="rId9"/>
    <p:sldLayoutId id="2147483710" r:id="rId10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6213" indent="-176213" algn="l" defTabSz="457200" rtl="0" eaLnBrk="1" latinLnBrk="0" hangingPunct="1">
        <a:spcBef>
          <a:spcPct val="20000"/>
        </a:spcBef>
        <a:spcAft>
          <a:spcPts val="600"/>
        </a:spcAft>
        <a:buClr>
          <a:srgbClr val="46688B"/>
        </a:buClr>
        <a:buSzPct val="70000"/>
        <a:buFont typeface="Arial"/>
        <a:buChar char="•"/>
        <a:defRPr sz="20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625475" indent="-168275" algn="l" defTabSz="457200" rtl="0" eaLnBrk="1" latinLnBrk="0" hangingPunct="1">
        <a:spcBef>
          <a:spcPct val="20000"/>
        </a:spcBef>
        <a:spcAft>
          <a:spcPts val="600"/>
        </a:spcAft>
        <a:buSzPct val="50000"/>
        <a:buFont typeface="Courier New"/>
        <a:buChar char="o"/>
        <a:defRPr sz="20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1025525" indent="-111125" algn="l" defTabSz="457200" rtl="0" eaLnBrk="1" latinLnBrk="0" hangingPunct="1">
        <a:spcBef>
          <a:spcPct val="20000"/>
        </a:spcBef>
        <a:buClr>
          <a:srgbClr val="46688B"/>
        </a:buClr>
        <a:buSzPct val="75000"/>
        <a:buFont typeface="Arial"/>
        <a:buChar char="•"/>
        <a:defRPr sz="16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7"/>
          </p:nvPr>
        </p:nvSpPr>
        <p:spPr>
          <a:xfrm>
            <a:off x="2429011" y="3787257"/>
            <a:ext cx="4285979" cy="918093"/>
          </a:xfrm>
        </p:spPr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2090805" y="2647950"/>
            <a:ext cx="4962390" cy="1108945"/>
          </a:xfrm>
        </p:spPr>
        <p:txBody>
          <a:bodyPr/>
          <a:lstStyle/>
          <a:p>
            <a:r>
              <a:rPr lang="en-US" dirty="0"/>
              <a:t>Envision Review Board</a:t>
            </a:r>
          </a:p>
        </p:txBody>
      </p:sp>
      <p:sp>
        <p:nvSpPr>
          <p:cNvPr id="11" name="Text Placeholder 2"/>
          <p:cNvSpPr txBox="1">
            <a:spLocks/>
          </p:cNvSpPr>
          <p:nvPr/>
        </p:nvSpPr>
        <p:spPr>
          <a:xfrm>
            <a:off x="2419621" y="4400550"/>
            <a:ext cx="4285979" cy="302697"/>
          </a:xfrm>
          <a:prstGeom prst="rect">
            <a:avLst/>
          </a:prstGeom>
        </p:spPr>
        <p:txBody>
          <a:bodyPr lIns="91440" rIns="91440">
            <a:noAutofit/>
          </a:bodyPr>
          <a:lstStyle>
            <a:lvl1pPr marL="0" indent="0" algn="ctr" defTabSz="914400" rtl="0" eaLnBrk="1" latinLnBrk="0" hangingPunct="1">
              <a:lnSpc>
                <a:spcPts val="2400"/>
              </a:lnSpc>
              <a:spcBef>
                <a:spcPts val="0"/>
              </a:spcBef>
              <a:buClr>
                <a:srgbClr val="46688B"/>
              </a:buClr>
              <a:buSzPct val="70000"/>
              <a:buFont typeface="Arial"/>
              <a:buNone/>
              <a:defRPr lang="en-US" sz="1800" b="0" kern="1200" baseline="0" dirty="0" smtClean="0">
                <a:solidFill>
                  <a:schemeClr val="accent3"/>
                </a:solidFill>
                <a:latin typeface="Arial Narrow" pitchFamily="34" charset="0"/>
                <a:ea typeface="+mn-ea"/>
                <a:cs typeface="+mn-cs"/>
              </a:defRPr>
            </a:lvl1pPr>
            <a:lvl2pPr marL="625475" indent="-168275" algn="l" defTabSz="457200" rtl="0" eaLnBrk="1" latinLnBrk="0" hangingPunct="1">
              <a:spcBef>
                <a:spcPct val="20000"/>
              </a:spcBef>
              <a:buSzPct val="50000"/>
              <a:buFont typeface="Courier New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25525" indent="-111125" algn="l" defTabSz="457200" rtl="0" eaLnBrk="1" latinLnBrk="0" hangingPunct="1">
              <a:spcBef>
                <a:spcPct val="20000"/>
              </a:spcBef>
              <a:buClr>
                <a:srgbClr val="46688B"/>
              </a:buClr>
              <a:buSzPct val="75000"/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Last updated: January 26, 2021</a:t>
            </a:r>
          </a:p>
        </p:txBody>
      </p:sp>
    </p:spTree>
    <p:extLst>
      <p:ext uri="{BB962C8B-B14F-4D97-AF65-F5344CB8AC3E}">
        <p14:creationId xmlns:p14="http://schemas.microsoft.com/office/powerpoint/2010/main" val="22025489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Freeform 119"/>
          <p:cNvSpPr/>
          <p:nvPr/>
        </p:nvSpPr>
        <p:spPr>
          <a:xfrm>
            <a:off x="5476974" y="1102012"/>
            <a:ext cx="1356014" cy="707738"/>
          </a:xfrm>
          <a:custGeom>
            <a:avLst/>
            <a:gdLst>
              <a:gd name="connsiteX0" fmla="*/ 0 w 1356014"/>
              <a:gd name="connsiteY0" fmla="*/ 707738 h 707738"/>
              <a:gd name="connsiteX1" fmla="*/ 0 w 1356014"/>
              <a:gd name="connsiteY1" fmla="*/ 707738 h 707738"/>
              <a:gd name="connsiteX2" fmla="*/ 0 w 1356014"/>
              <a:gd name="connsiteY2" fmla="*/ 648208 h 707738"/>
              <a:gd name="connsiteX3" fmla="*/ 0 w 1356014"/>
              <a:gd name="connsiteY3" fmla="*/ 476235 h 707738"/>
              <a:gd name="connsiteX4" fmla="*/ 1356014 w 1356014"/>
              <a:gd name="connsiteY4" fmla="*/ 469620 h 707738"/>
              <a:gd name="connsiteX5" fmla="*/ 1356014 w 1356014"/>
              <a:gd name="connsiteY5" fmla="*/ 0 h 707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56014" h="707738">
                <a:moveTo>
                  <a:pt x="0" y="707738"/>
                </a:moveTo>
                <a:lnTo>
                  <a:pt x="0" y="707738"/>
                </a:lnTo>
                <a:lnTo>
                  <a:pt x="0" y="648208"/>
                </a:lnTo>
                <a:lnTo>
                  <a:pt x="0" y="476235"/>
                </a:lnTo>
                <a:lnTo>
                  <a:pt x="1356014" y="469620"/>
                </a:lnTo>
                <a:lnTo>
                  <a:pt x="1356014" y="0"/>
                </a:lnTo>
              </a:path>
            </a:pathLst>
          </a:cu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-1"/>
            <a:ext cx="4862514" cy="1200151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Relationship to ISI Board </a:t>
            </a:r>
            <a:b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and Advisory Committees</a:t>
            </a:r>
          </a:p>
        </p:txBody>
      </p:sp>
      <p:sp>
        <p:nvSpPr>
          <p:cNvPr id="72" name="Content Placeholder 2"/>
          <p:cNvSpPr>
            <a:spLocks noGrp="1"/>
          </p:cNvSpPr>
          <p:nvPr>
            <p:ph idx="4294967295"/>
          </p:nvPr>
        </p:nvSpPr>
        <p:spPr>
          <a:xfrm>
            <a:off x="228600" y="1439863"/>
            <a:ext cx="3886200" cy="3646487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1800" i="1" dirty="0"/>
              <a:t>“ERB is the final arbiter on issues associated with Envision…”</a:t>
            </a:r>
          </a:p>
          <a:p>
            <a:r>
              <a:rPr lang="en-US" sz="1800" dirty="0"/>
              <a:t>ERB decisions are independent of ISI Board.</a:t>
            </a:r>
          </a:p>
          <a:p>
            <a:r>
              <a:rPr lang="en-US" sz="1800" dirty="0"/>
              <a:t>Technical committee is the working arm of ERB.</a:t>
            </a:r>
          </a:p>
          <a:p>
            <a:r>
              <a:rPr lang="en-US" sz="1800" dirty="0"/>
              <a:t>Other committees may advise the ERB on specific actions related to Envision.</a:t>
            </a:r>
          </a:p>
        </p:txBody>
      </p:sp>
      <p:grpSp>
        <p:nvGrpSpPr>
          <p:cNvPr id="94" name="Group 93"/>
          <p:cNvGrpSpPr/>
          <p:nvPr/>
        </p:nvGrpSpPr>
        <p:grpSpPr>
          <a:xfrm>
            <a:off x="4852851" y="438150"/>
            <a:ext cx="4062549" cy="4114800"/>
            <a:chOff x="4572000" y="523337"/>
            <a:chExt cx="4353062" cy="3872109"/>
          </a:xfrm>
        </p:grpSpPr>
        <p:cxnSp>
          <p:nvCxnSpPr>
            <p:cNvPr id="79" name="Straight Connector 78"/>
            <p:cNvCxnSpPr/>
            <p:nvPr/>
          </p:nvCxnSpPr>
          <p:spPr>
            <a:xfrm>
              <a:off x="7562972" y="2564159"/>
              <a:ext cx="0" cy="916588"/>
            </a:xfrm>
            <a:prstGeom prst="line">
              <a:avLst/>
            </a:prstGeom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>
              <a:off x="6648548" y="2564159"/>
              <a:ext cx="0" cy="1607791"/>
            </a:xfrm>
            <a:prstGeom prst="line">
              <a:avLst/>
            </a:prstGeom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>
              <a:off x="8488749" y="2564159"/>
              <a:ext cx="0" cy="1607791"/>
            </a:xfrm>
            <a:prstGeom prst="line">
              <a:avLst/>
            </a:prstGeom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>
              <a:off x="5233304" y="1826363"/>
              <a:ext cx="0" cy="2154342"/>
            </a:xfrm>
            <a:prstGeom prst="line">
              <a:avLst/>
            </a:prstGeom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Elbow Connector 64"/>
            <p:cNvCxnSpPr/>
            <p:nvPr/>
          </p:nvCxnSpPr>
          <p:spPr>
            <a:xfrm>
              <a:off x="5803361" y="2315981"/>
              <a:ext cx="825175" cy="231645"/>
            </a:xfrm>
            <a:prstGeom prst="bentConnector3">
              <a:avLst>
                <a:gd name="adj1" fmla="val 431"/>
              </a:avLst>
            </a:prstGeom>
            <a:ln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Freeform 41"/>
            <p:cNvSpPr/>
            <p:nvPr/>
          </p:nvSpPr>
          <p:spPr>
            <a:xfrm>
              <a:off x="5495801" y="523337"/>
              <a:ext cx="2449471" cy="645351"/>
            </a:xfrm>
            <a:custGeom>
              <a:avLst/>
              <a:gdLst>
                <a:gd name="connsiteX0" fmla="*/ 0 w 1368912"/>
                <a:gd name="connsiteY0" fmla="*/ 66653 h 666527"/>
                <a:gd name="connsiteX1" fmla="*/ 66653 w 1368912"/>
                <a:gd name="connsiteY1" fmla="*/ 0 h 666527"/>
                <a:gd name="connsiteX2" fmla="*/ 1302259 w 1368912"/>
                <a:gd name="connsiteY2" fmla="*/ 0 h 666527"/>
                <a:gd name="connsiteX3" fmla="*/ 1368912 w 1368912"/>
                <a:gd name="connsiteY3" fmla="*/ 66653 h 666527"/>
                <a:gd name="connsiteX4" fmla="*/ 1368912 w 1368912"/>
                <a:gd name="connsiteY4" fmla="*/ 599874 h 666527"/>
                <a:gd name="connsiteX5" fmla="*/ 1302259 w 1368912"/>
                <a:gd name="connsiteY5" fmla="*/ 666527 h 666527"/>
                <a:gd name="connsiteX6" fmla="*/ 66653 w 1368912"/>
                <a:gd name="connsiteY6" fmla="*/ 666527 h 666527"/>
                <a:gd name="connsiteX7" fmla="*/ 0 w 1368912"/>
                <a:gd name="connsiteY7" fmla="*/ 599874 h 666527"/>
                <a:gd name="connsiteX8" fmla="*/ 0 w 1368912"/>
                <a:gd name="connsiteY8" fmla="*/ 66653 h 666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68912" h="666527">
                  <a:moveTo>
                    <a:pt x="0" y="66653"/>
                  </a:moveTo>
                  <a:cubicBezTo>
                    <a:pt x="0" y="29842"/>
                    <a:pt x="29842" y="0"/>
                    <a:pt x="66653" y="0"/>
                  </a:cubicBezTo>
                  <a:lnTo>
                    <a:pt x="1302259" y="0"/>
                  </a:lnTo>
                  <a:cubicBezTo>
                    <a:pt x="1339070" y="0"/>
                    <a:pt x="1368912" y="29842"/>
                    <a:pt x="1368912" y="66653"/>
                  </a:cubicBezTo>
                  <a:lnTo>
                    <a:pt x="1368912" y="599874"/>
                  </a:lnTo>
                  <a:cubicBezTo>
                    <a:pt x="1368912" y="636685"/>
                    <a:pt x="1339070" y="666527"/>
                    <a:pt x="1302259" y="666527"/>
                  </a:cubicBezTo>
                  <a:lnTo>
                    <a:pt x="66653" y="666527"/>
                  </a:lnTo>
                  <a:cubicBezTo>
                    <a:pt x="29842" y="666527"/>
                    <a:pt x="0" y="636685"/>
                    <a:pt x="0" y="599874"/>
                  </a:cubicBezTo>
                  <a:lnTo>
                    <a:pt x="0" y="66653"/>
                  </a:ln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3812" tIns="53812" rIns="53812" bIns="53812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b="1" kern="1200" dirty="0">
                  <a:solidFill>
                    <a:srgbClr val="FFFFFF"/>
                  </a:solidFill>
                </a:rPr>
                <a:t>ISI Board</a:t>
              </a:r>
            </a:p>
          </p:txBody>
        </p:sp>
        <p:sp>
          <p:nvSpPr>
            <p:cNvPr id="44" name="Freeform 43"/>
            <p:cNvSpPr/>
            <p:nvPr/>
          </p:nvSpPr>
          <p:spPr>
            <a:xfrm>
              <a:off x="4572000" y="1777784"/>
              <a:ext cx="1514518" cy="626337"/>
            </a:xfrm>
            <a:custGeom>
              <a:avLst/>
              <a:gdLst>
                <a:gd name="connsiteX0" fmla="*/ 0 w 1420534"/>
                <a:gd name="connsiteY0" fmla="*/ 67065 h 670652"/>
                <a:gd name="connsiteX1" fmla="*/ 67065 w 1420534"/>
                <a:gd name="connsiteY1" fmla="*/ 0 h 670652"/>
                <a:gd name="connsiteX2" fmla="*/ 1353469 w 1420534"/>
                <a:gd name="connsiteY2" fmla="*/ 0 h 670652"/>
                <a:gd name="connsiteX3" fmla="*/ 1420534 w 1420534"/>
                <a:gd name="connsiteY3" fmla="*/ 67065 h 670652"/>
                <a:gd name="connsiteX4" fmla="*/ 1420534 w 1420534"/>
                <a:gd name="connsiteY4" fmla="*/ 603587 h 670652"/>
                <a:gd name="connsiteX5" fmla="*/ 1353469 w 1420534"/>
                <a:gd name="connsiteY5" fmla="*/ 670652 h 670652"/>
                <a:gd name="connsiteX6" fmla="*/ 67065 w 1420534"/>
                <a:gd name="connsiteY6" fmla="*/ 670652 h 670652"/>
                <a:gd name="connsiteX7" fmla="*/ 0 w 1420534"/>
                <a:gd name="connsiteY7" fmla="*/ 603587 h 670652"/>
                <a:gd name="connsiteX8" fmla="*/ 0 w 1420534"/>
                <a:gd name="connsiteY8" fmla="*/ 67065 h 670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20534" h="670652">
                  <a:moveTo>
                    <a:pt x="0" y="67065"/>
                  </a:moveTo>
                  <a:cubicBezTo>
                    <a:pt x="0" y="30026"/>
                    <a:pt x="30026" y="0"/>
                    <a:pt x="67065" y="0"/>
                  </a:cubicBezTo>
                  <a:lnTo>
                    <a:pt x="1353469" y="0"/>
                  </a:lnTo>
                  <a:cubicBezTo>
                    <a:pt x="1390508" y="0"/>
                    <a:pt x="1420534" y="30026"/>
                    <a:pt x="1420534" y="67065"/>
                  </a:cubicBezTo>
                  <a:lnTo>
                    <a:pt x="1420534" y="603587"/>
                  </a:lnTo>
                  <a:cubicBezTo>
                    <a:pt x="1420534" y="640626"/>
                    <a:pt x="1390508" y="670652"/>
                    <a:pt x="1353469" y="670652"/>
                  </a:cubicBezTo>
                  <a:lnTo>
                    <a:pt x="67065" y="670652"/>
                  </a:lnTo>
                  <a:cubicBezTo>
                    <a:pt x="30026" y="670652"/>
                    <a:pt x="0" y="640626"/>
                    <a:pt x="0" y="603587"/>
                  </a:cubicBezTo>
                  <a:lnTo>
                    <a:pt x="0" y="67065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3933" tIns="53933" rIns="53933" bIns="53933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b="1" kern="1200" dirty="0">
                  <a:solidFill>
                    <a:srgbClr val="FFFFFF"/>
                  </a:solidFill>
                </a:rPr>
                <a:t>Envision Review Board</a:t>
              </a:r>
            </a:p>
          </p:txBody>
        </p:sp>
        <p:sp>
          <p:nvSpPr>
            <p:cNvPr id="46" name="Freeform 45"/>
            <p:cNvSpPr/>
            <p:nvPr/>
          </p:nvSpPr>
          <p:spPr>
            <a:xfrm>
              <a:off x="4897463" y="3029618"/>
              <a:ext cx="863593" cy="517310"/>
            </a:xfrm>
            <a:custGeom>
              <a:avLst/>
              <a:gdLst>
                <a:gd name="connsiteX0" fmla="*/ 0 w 810002"/>
                <a:gd name="connsiteY0" fmla="*/ 51435 h 514351"/>
                <a:gd name="connsiteX1" fmla="*/ 51435 w 810002"/>
                <a:gd name="connsiteY1" fmla="*/ 0 h 514351"/>
                <a:gd name="connsiteX2" fmla="*/ 758567 w 810002"/>
                <a:gd name="connsiteY2" fmla="*/ 0 h 514351"/>
                <a:gd name="connsiteX3" fmla="*/ 810002 w 810002"/>
                <a:gd name="connsiteY3" fmla="*/ 51435 h 514351"/>
                <a:gd name="connsiteX4" fmla="*/ 810002 w 810002"/>
                <a:gd name="connsiteY4" fmla="*/ 462916 h 514351"/>
                <a:gd name="connsiteX5" fmla="*/ 758567 w 810002"/>
                <a:gd name="connsiteY5" fmla="*/ 514351 h 514351"/>
                <a:gd name="connsiteX6" fmla="*/ 51435 w 810002"/>
                <a:gd name="connsiteY6" fmla="*/ 514351 h 514351"/>
                <a:gd name="connsiteX7" fmla="*/ 0 w 810002"/>
                <a:gd name="connsiteY7" fmla="*/ 462916 h 514351"/>
                <a:gd name="connsiteX8" fmla="*/ 0 w 810002"/>
                <a:gd name="connsiteY8" fmla="*/ 51435 h 514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10002" h="514351">
                  <a:moveTo>
                    <a:pt x="0" y="51435"/>
                  </a:moveTo>
                  <a:cubicBezTo>
                    <a:pt x="0" y="23028"/>
                    <a:pt x="23028" y="0"/>
                    <a:pt x="51435" y="0"/>
                  </a:cubicBezTo>
                  <a:lnTo>
                    <a:pt x="758567" y="0"/>
                  </a:lnTo>
                  <a:cubicBezTo>
                    <a:pt x="786974" y="0"/>
                    <a:pt x="810002" y="23028"/>
                    <a:pt x="810002" y="51435"/>
                  </a:cubicBezTo>
                  <a:lnTo>
                    <a:pt x="810002" y="462916"/>
                  </a:lnTo>
                  <a:cubicBezTo>
                    <a:pt x="810002" y="491323"/>
                    <a:pt x="786974" y="514351"/>
                    <a:pt x="758567" y="514351"/>
                  </a:cubicBezTo>
                  <a:lnTo>
                    <a:pt x="51435" y="514351"/>
                  </a:lnTo>
                  <a:cubicBezTo>
                    <a:pt x="23028" y="514351"/>
                    <a:pt x="0" y="491323"/>
                    <a:pt x="0" y="462916"/>
                  </a:cubicBezTo>
                  <a:lnTo>
                    <a:pt x="0" y="51435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9355" tIns="49355" rIns="49355" bIns="49355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900" b="1" kern="1200" dirty="0">
                  <a:solidFill>
                    <a:srgbClr val="FFFFFF"/>
                  </a:solidFill>
                </a:rPr>
                <a:t>Technical Committee</a:t>
              </a:r>
            </a:p>
          </p:txBody>
        </p:sp>
        <p:sp>
          <p:nvSpPr>
            <p:cNvPr id="48" name="Freeform 47"/>
            <p:cNvSpPr/>
            <p:nvPr/>
          </p:nvSpPr>
          <p:spPr>
            <a:xfrm>
              <a:off x="4897463" y="3980216"/>
              <a:ext cx="863593" cy="415229"/>
            </a:xfrm>
            <a:custGeom>
              <a:avLst/>
              <a:gdLst>
                <a:gd name="connsiteX0" fmla="*/ 0 w 810002"/>
                <a:gd name="connsiteY0" fmla="*/ 51435 h 514351"/>
                <a:gd name="connsiteX1" fmla="*/ 51435 w 810002"/>
                <a:gd name="connsiteY1" fmla="*/ 0 h 514351"/>
                <a:gd name="connsiteX2" fmla="*/ 758567 w 810002"/>
                <a:gd name="connsiteY2" fmla="*/ 0 h 514351"/>
                <a:gd name="connsiteX3" fmla="*/ 810002 w 810002"/>
                <a:gd name="connsiteY3" fmla="*/ 51435 h 514351"/>
                <a:gd name="connsiteX4" fmla="*/ 810002 w 810002"/>
                <a:gd name="connsiteY4" fmla="*/ 462916 h 514351"/>
                <a:gd name="connsiteX5" fmla="*/ 758567 w 810002"/>
                <a:gd name="connsiteY5" fmla="*/ 514351 h 514351"/>
                <a:gd name="connsiteX6" fmla="*/ 51435 w 810002"/>
                <a:gd name="connsiteY6" fmla="*/ 514351 h 514351"/>
                <a:gd name="connsiteX7" fmla="*/ 0 w 810002"/>
                <a:gd name="connsiteY7" fmla="*/ 462916 h 514351"/>
                <a:gd name="connsiteX8" fmla="*/ 0 w 810002"/>
                <a:gd name="connsiteY8" fmla="*/ 51435 h 514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10002" h="514351">
                  <a:moveTo>
                    <a:pt x="0" y="51435"/>
                  </a:moveTo>
                  <a:cubicBezTo>
                    <a:pt x="0" y="23028"/>
                    <a:pt x="23028" y="0"/>
                    <a:pt x="51435" y="0"/>
                  </a:cubicBezTo>
                  <a:lnTo>
                    <a:pt x="758567" y="0"/>
                  </a:lnTo>
                  <a:cubicBezTo>
                    <a:pt x="786974" y="0"/>
                    <a:pt x="810002" y="23028"/>
                    <a:pt x="810002" y="51435"/>
                  </a:cubicBezTo>
                  <a:lnTo>
                    <a:pt x="810002" y="462916"/>
                  </a:lnTo>
                  <a:cubicBezTo>
                    <a:pt x="810002" y="491323"/>
                    <a:pt x="786974" y="514351"/>
                    <a:pt x="758567" y="514351"/>
                  </a:cubicBezTo>
                  <a:lnTo>
                    <a:pt x="51435" y="514351"/>
                  </a:lnTo>
                  <a:cubicBezTo>
                    <a:pt x="23028" y="514351"/>
                    <a:pt x="0" y="491323"/>
                    <a:pt x="0" y="462916"/>
                  </a:cubicBezTo>
                  <a:lnTo>
                    <a:pt x="0" y="51435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9355" tIns="49355" rIns="49355" bIns="49355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900" b="1" kern="1200" dirty="0">
                  <a:solidFill>
                    <a:srgbClr val="FFFFFF"/>
                  </a:solidFill>
                </a:rPr>
                <a:t>Subcommittee</a:t>
              </a:r>
            </a:p>
          </p:txBody>
        </p:sp>
        <p:sp>
          <p:nvSpPr>
            <p:cNvPr id="50" name="Freeform 49"/>
            <p:cNvSpPr/>
            <p:nvPr/>
          </p:nvSpPr>
          <p:spPr>
            <a:xfrm>
              <a:off x="6209915" y="3042132"/>
              <a:ext cx="863593" cy="504797"/>
            </a:xfrm>
            <a:custGeom>
              <a:avLst/>
              <a:gdLst>
                <a:gd name="connsiteX0" fmla="*/ 0 w 810002"/>
                <a:gd name="connsiteY0" fmla="*/ 51435 h 514351"/>
                <a:gd name="connsiteX1" fmla="*/ 51435 w 810002"/>
                <a:gd name="connsiteY1" fmla="*/ 0 h 514351"/>
                <a:gd name="connsiteX2" fmla="*/ 758567 w 810002"/>
                <a:gd name="connsiteY2" fmla="*/ 0 h 514351"/>
                <a:gd name="connsiteX3" fmla="*/ 810002 w 810002"/>
                <a:gd name="connsiteY3" fmla="*/ 51435 h 514351"/>
                <a:gd name="connsiteX4" fmla="*/ 810002 w 810002"/>
                <a:gd name="connsiteY4" fmla="*/ 462916 h 514351"/>
                <a:gd name="connsiteX5" fmla="*/ 758567 w 810002"/>
                <a:gd name="connsiteY5" fmla="*/ 514351 h 514351"/>
                <a:gd name="connsiteX6" fmla="*/ 51435 w 810002"/>
                <a:gd name="connsiteY6" fmla="*/ 514351 h 514351"/>
                <a:gd name="connsiteX7" fmla="*/ 0 w 810002"/>
                <a:gd name="connsiteY7" fmla="*/ 462916 h 514351"/>
                <a:gd name="connsiteX8" fmla="*/ 0 w 810002"/>
                <a:gd name="connsiteY8" fmla="*/ 51435 h 514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10002" h="514351">
                  <a:moveTo>
                    <a:pt x="0" y="51435"/>
                  </a:moveTo>
                  <a:cubicBezTo>
                    <a:pt x="0" y="23028"/>
                    <a:pt x="23028" y="0"/>
                    <a:pt x="51435" y="0"/>
                  </a:cubicBezTo>
                  <a:lnTo>
                    <a:pt x="758567" y="0"/>
                  </a:lnTo>
                  <a:cubicBezTo>
                    <a:pt x="786974" y="0"/>
                    <a:pt x="810002" y="23028"/>
                    <a:pt x="810002" y="51435"/>
                  </a:cubicBezTo>
                  <a:lnTo>
                    <a:pt x="810002" y="462916"/>
                  </a:lnTo>
                  <a:cubicBezTo>
                    <a:pt x="810002" y="491323"/>
                    <a:pt x="786974" y="514351"/>
                    <a:pt x="758567" y="514351"/>
                  </a:cubicBezTo>
                  <a:lnTo>
                    <a:pt x="51435" y="514351"/>
                  </a:lnTo>
                  <a:cubicBezTo>
                    <a:pt x="23028" y="514351"/>
                    <a:pt x="0" y="491323"/>
                    <a:pt x="0" y="462916"/>
                  </a:cubicBezTo>
                  <a:lnTo>
                    <a:pt x="0" y="51435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9355" tIns="49355" rIns="49355" bIns="49355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900" b="1" kern="1200" dirty="0">
                  <a:solidFill>
                    <a:srgbClr val="FFFFFF"/>
                  </a:solidFill>
                </a:rPr>
                <a:t>Accreditation Committee </a:t>
              </a:r>
            </a:p>
          </p:txBody>
        </p:sp>
        <p:sp>
          <p:nvSpPr>
            <p:cNvPr id="52" name="Freeform 51"/>
            <p:cNvSpPr/>
            <p:nvPr/>
          </p:nvSpPr>
          <p:spPr>
            <a:xfrm>
              <a:off x="6209915" y="3992731"/>
              <a:ext cx="863593" cy="402715"/>
            </a:xfrm>
            <a:custGeom>
              <a:avLst/>
              <a:gdLst>
                <a:gd name="connsiteX0" fmla="*/ 0 w 810002"/>
                <a:gd name="connsiteY0" fmla="*/ 51435 h 514351"/>
                <a:gd name="connsiteX1" fmla="*/ 51435 w 810002"/>
                <a:gd name="connsiteY1" fmla="*/ 0 h 514351"/>
                <a:gd name="connsiteX2" fmla="*/ 758567 w 810002"/>
                <a:gd name="connsiteY2" fmla="*/ 0 h 514351"/>
                <a:gd name="connsiteX3" fmla="*/ 810002 w 810002"/>
                <a:gd name="connsiteY3" fmla="*/ 51435 h 514351"/>
                <a:gd name="connsiteX4" fmla="*/ 810002 w 810002"/>
                <a:gd name="connsiteY4" fmla="*/ 462916 h 514351"/>
                <a:gd name="connsiteX5" fmla="*/ 758567 w 810002"/>
                <a:gd name="connsiteY5" fmla="*/ 514351 h 514351"/>
                <a:gd name="connsiteX6" fmla="*/ 51435 w 810002"/>
                <a:gd name="connsiteY6" fmla="*/ 514351 h 514351"/>
                <a:gd name="connsiteX7" fmla="*/ 0 w 810002"/>
                <a:gd name="connsiteY7" fmla="*/ 462916 h 514351"/>
                <a:gd name="connsiteX8" fmla="*/ 0 w 810002"/>
                <a:gd name="connsiteY8" fmla="*/ 51435 h 514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10002" h="514351">
                  <a:moveTo>
                    <a:pt x="0" y="51435"/>
                  </a:moveTo>
                  <a:cubicBezTo>
                    <a:pt x="0" y="23028"/>
                    <a:pt x="23028" y="0"/>
                    <a:pt x="51435" y="0"/>
                  </a:cubicBezTo>
                  <a:lnTo>
                    <a:pt x="758567" y="0"/>
                  </a:lnTo>
                  <a:cubicBezTo>
                    <a:pt x="786974" y="0"/>
                    <a:pt x="810002" y="23028"/>
                    <a:pt x="810002" y="51435"/>
                  </a:cubicBezTo>
                  <a:lnTo>
                    <a:pt x="810002" y="462916"/>
                  </a:lnTo>
                  <a:cubicBezTo>
                    <a:pt x="810002" y="491323"/>
                    <a:pt x="786974" y="514351"/>
                    <a:pt x="758567" y="514351"/>
                  </a:cubicBezTo>
                  <a:lnTo>
                    <a:pt x="51435" y="514351"/>
                  </a:lnTo>
                  <a:cubicBezTo>
                    <a:pt x="23028" y="514351"/>
                    <a:pt x="0" y="491323"/>
                    <a:pt x="0" y="462916"/>
                  </a:cubicBezTo>
                  <a:lnTo>
                    <a:pt x="0" y="51435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9355" tIns="49355" rIns="49355" bIns="49355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900" b="1" kern="1200" dirty="0">
                  <a:solidFill>
                    <a:srgbClr val="FFFFFF"/>
                  </a:solidFill>
                </a:rPr>
                <a:t>Subcommittee</a:t>
              </a:r>
            </a:p>
          </p:txBody>
        </p:sp>
        <p:sp>
          <p:nvSpPr>
            <p:cNvPr id="54" name="Freeform 53"/>
            <p:cNvSpPr/>
            <p:nvPr/>
          </p:nvSpPr>
          <p:spPr>
            <a:xfrm>
              <a:off x="7135690" y="3042132"/>
              <a:ext cx="863593" cy="504797"/>
            </a:xfrm>
            <a:custGeom>
              <a:avLst/>
              <a:gdLst>
                <a:gd name="connsiteX0" fmla="*/ 0 w 810002"/>
                <a:gd name="connsiteY0" fmla="*/ 51435 h 514351"/>
                <a:gd name="connsiteX1" fmla="*/ 51435 w 810002"/>
                <a:gd name="connsiteY1" fmla="*/ 0 h 514351"/>
                <a:gd name="connsiteX2" fmla="*/ 758567 w 810002"/>
                <a:gd name="connsiteY2" fmla="*/ 0 h 514351"/>
                <a:gd name="connsiteX3" fmla="*/ 810002 w 810002"/>
                <a:gd name="connsiteY3" fmla="*/ 51435 h 514351"/>
                <a:gd name="connsiteX4" fmla="*/ 810002 w 810002"/>
                <a:gd name="connsiteY4" fmla="*/ 462916 h 514351"/>
                <a:gd name="connsiteX5" fmla="*/ 758567 w 810002"/>
                <a:gd name="connsiteY5" fmla="*/ 514351 h 514351"/>
                <a:gd name="connsiteX6" fmla="*/ 51435 w 810002"/>
                <a:gd name="connsiteY6" fmla="*/ 514351 h 514351"/>
                <a:gd name="connsiteX7" fmla="*/ 0 w 810002"/>
                <a:gd name="connsiteY7" fmla="*/ 462916 h 514351"/>
                <a:gd name="connsiteX8" fmla="*/ 0 w 810002"/>
                <a:gd name="connsiteY8" fmla="*/ 51435 h 514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10002" h="514351">
                  <a:moveTo>
                    <a:pt x="0" y="51435"/>
                  </a:moveTo>
                  <a:cubicBezTo>
                    <a:pt x="0" y="23028"/>
                    <a:pt x="23028" y="0"/>
                    <a:pt x="51435" y="0"/>
                  </a:cubicBezTo>
                  <a:lnTo>
                    <a:pt x="758567" y="0"/>
                  </a:lnTo>
                  <a:cubicBezTo>
                    <a:pt x="786974" y="0"/>
                    <a:pt x="810002" y="23028"/>
                    <a:pt x="810002" y="51435"/>
                  </a:cubicBezTo>
                  <a:lnTo>
                    <a:pt x="810002" y="462916"/>
                  </a:lnTo>
                  <a:cubicBezTo>
                    <a:pt x="810002" y="491323"/>
                    <a:pt x="786974" y="514351"/>
                    <a:pt x="758567" y="514351"/>
                  </a:cubicBezTo>
                  <a:lnTo>
                    <a:pt x="51435" y="514351"/>
                  </a:lnTo>
                  <a:cubicBezTo>
                    <a:pt x="23028" y="514351"/>
                    <a:pt x="0" y="491323"/>
                    <a:pt x="0" y="462916"/>
                  </a:cubicBezTo>
                  <a:lnTo>
                    <a:pt x="0" y="51435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9355" tIns="49355" rIns="49355" bIns="49355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900" b="1" kern="1200" dirty="0">
                  <a:solidFill>
                    <a:srgbClr val="FFFFFF"/>
                  </a:solidFill>
                </a:rPr>
                <a:t>Academic Committee</a:t>
              </a:r>
            </a:p>
          </p:txBody>
        </p:sp>
        <p:sp>
          <p:nvSpPr>
            <p:cNvPr id="56" name="Freeform 55"/>
            <p:cNvSpPr/>
            <p:nvPr/>
          </p:nvSpPr>
          <p:spPr>
            <a:xfrm>
              <a:off x="8061469" y="3042132"/>
              <a:ext cx="863593" cy="504797"/>
            </a:xfrm>
            <a:custGeom>
              <a:avLst/>
              <a:gdLst>
                <a:gd name="connsiteX0" fmla="*/ 0 w 810002"/>
                <a:gd name="connsiteY0" fmla="*/ 51435 h 514351"/>
                <a:gd name="connsiteX1" fmla="*/ 51435 w 810002"/>
                <a:gd name="connsiteY1" fmla="*/ 0 h 514351"/>
                <a:gd name="connsiteX2" fmla="*/ 758567 w 810002"/>
                <a:gd name="connsiteY2" fmla="*/ 0 h 514351"/>
                <a:gd name="connsiteX3" fmla="*/ 810002 w 810002"/>
                <a:gd name="connsiteY3" fmla="*/ 51435 h 514351"/>
                <a:gd name="connsiteX4" fmla="*/ 810002 w 810002"/>
                <a:gd name="connsiteY4" fmla="*/ 462916 h 514351"/>
                <a:gd name="connsiteX5" fmla="*/ 758567 w 810002"/>
                <a:gd name="connsiteY5" fmla="*/ 514351 h 514351"/>
                <a:gd name="connsiteX6" fmla="*/ 51435 w 810002"/>
                <a:gd name="connsiteY6" fmla="*/ 514351 h 514351"/>
                <a:gd name="connsiteX7" fmla="*/ 0 w 810002"/>
                <a:gd name="connsiteY7" fmla="*/ 462916 h 514351"/>
                <a:gd name="connsiteX8" fmla="*/ 0 w 810002"/>
                <a:gd name="connsiteY8" fmla="*/ 51435 h 514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10002" h="514351">
                  <a:moveTo>
                    <a:pt x="0" y="51435"/>
                  </a:moveTo>
                  <a:cubicBezTo>
                    <a:pt x="0" y="23028"/>
                    <a:pt x="23028" y="0"/>
                    <a:pt x="51435" y="0"/>
                  </a:cubicBezTo>
                  <a:lnTo>
                    <a:pt x="758567" y="0"/>
                  </a:lnTo>
                  <a:cubicBezTo>
                    <a:pt x="786974" y="0"/>
                    <a:pt x="810002" y="23028"/>
                    <a:pt x="810002" y="51435"/>
                  </a:cubicBezTo>
                  <a:lnTo>
                    <a:pt x="810002" y="462916"/>
                  </a:lnTo>
                  <a:cubicBezTo>
                    <a:pt x="810002" y="491323"/>
                    <a:pt x="786974" y="514351"/>
                    <a:pt x="758567" y="514351"/>
                  </a:cubicBezTo>
                  <a:lnTo>
                    <a:pt x="51435" y="514351"/>
                  </a:lnTo>
                  <a:cubicBezTo>
                    <a:pt x="23028" y="514351"/>
                    <a:pt x="0" y="491323"/>
                    <a:pt x="0" y="462916"/>
                  </a:cubicBezTo>
                  <a:lnTo>
                    <a:pt x="0" y="51435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9355" tIns="49355" rIns="49355" bIns="49355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900" b="1" kern="1200" dirty="0">
                  <a:solidFill>
                    <a:srgbClr val="FFFFFF"/>
                  </a:solidFill>
                </a:rPr>
                <a:t>Public Sector Roundtable</a:t>
              </a:r>
            </a:p>
          </p:txBody>
        </p:sp>
        <p:sp>
          <p:nvSpPr>
            <p:cNvPr id="58" name="Freeform 57"/>
            <p:cNvSpPr/>
            <p:nvPr/>
          </p:nvSpPr>
          <p:spPr>
            <a:xfrm>
              <a:off x="8061469" y="3992731"/>
              <a:ext cx="863593" cy="402715"/>
            </a:xfrm>
            <a:custGeom>
              <a:avLst/>
              <a:gdLst>
                <a:gd name="connsiteX0" fmla="*/ 0 w 810002"/>
                <a:gd name="connsiteY0" fmla="*/ 51435 h 514351"/>
                <a:gd name="connsiteX1" fmla="*/ 51435 w 810002"/>
                <a:gd name="connsiteY1" fmla="*/ 0 h 514351"/>
                <a:gd name="connsiteX2" fmla="*/ 758567 w 810002"/>
                <a:gd name="connsiteY2" fmla="*/ 0 h 514351"/>
                <a:gd name="connsiteX3" fmla="*/ 810002 w 810002"/>
                <a:gd name="connsiteY3" fmla="*/ 51435 h 514351"/>
                <a:gd name="connsiteX4" fmla="*/ 810002 w 810002"/>
                <a:gd name="connsiteY4" fmla="*/ 462916 h 514351"/>
                <a:gd name="connsiteX5" fmla="*/ 758567 w 810002"/>
                <a:gd name="connsiteY5" fmla="*/ 514351 h 514351"/>
                <a:gd name="connsiteX6" fmla="*/ 51435 w 810002"/>
                <a:gd name="connsiteY6" fmla="*/ 514351 h 514351"/>
                <a:gd name="connsiteX7" fmla="*/ 0 w 810002"/>
                <a:gd name="connsiteY7" fmla="*/ 462916 h 514351"/>
                <a:gd name="connsiteX8" fmla="*/ 0 w 810002"/>
                <a:gd name="connsiteY8" fmla="*/ 51435 h 514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10002" h="514351">
                  <a:moveTo>
                    <a:pt x="0" y="51435"/>
                  </a:moveTo>
                  <a:cubicBezTo>
                    <a:pt x="0" y="23028"/>
                    <a:pt x="23028" y="0"/>
                    <a:pt x="51435" y="0"/>
                  </a:cubicBezTo>
                  <a:lnTo>
                    <a:pt x="758567" y="0"/>
                  </a:lnTo>
                  <a:cubicBezTo>
                    <a:pt x="786974" y="0"/>
                    <a:pt x="810002" y="23028"/>
                    <a:pt x="810002" y="51435"/>
                  </a:cubicBezTo>
                  <a:lnTo>
                    <a:pt x="810002" y="462916"/>
                  </a:lnTo>
                  <a:cubicBezTo>
                    <a:pt x="810002" y="491323"/>
                    <a:pt x="786974" y="514351"/>
                    <a:pt x="758567" y="514351"/>
                  </a:cubicBezTo>
                  <a:lnTo>
                    <a:pt x="51435" y="514351"/>
                  </a:lnTo>
                  <a:cubicBezTo>
                    <a:pt x="23028" y="514351"/>
                    <a:pt x="0" y="491323"/>
                    <a:pt x="0" y="462916"/>
                  </a:cubicBezTo>
                  <a:lnTo>
                    <a:pt x="0" y="51435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9355" tIns="49355" rIns="49355" bIns="49355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900" b="1" kern="1200">
                  <a:solidFill>
                    <a:srgbClr val="FFFFFF"/>
                  </a:solidFill>
                </a:rPr>
                <a:t>Subcommittee</a:t>
              </a:r>
            </a:p>
          </p:txBody>
        </p:sp>
        <p:cxnSp>
          <p:nvCxnSpPr>
            <p:cNvPr id="87" name="Straight Connector 86"/>
            <p:cNvCxnSpPr/>
            <p:nvPr/>
          </p:nvCxnSpPr>
          <p:spPr>
            <a:xfrm flipH="1">
              <a:off x="6648548" y="2564159"/>
              <a:ext cx="1840202" cy="0"/>
            </a:xfrm>
            <a:prstGeom prst="line">
              <a:avLst/>
            </a:prstGeom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/>
            <p:nvPr/>
          </p:nvCxnSpPr>
          <p:spPr>
            <a:xfrm>
              <a:off x="6816560" y="1168688"/>
              <a:ext cx="0" cy="1395471"/>
            </a:xfrm>
            <a:prstGeom prst="line">
              <a:avLst/>
            </a:prstGeom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299636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/>
          <p:cNvPicPr>
            <a:picLocks noGrp="1" noChangeAspect="1"/>
          </p:cNvPicPr>
          <p:nvPr>
            <p:ph type="pic" sz="quarter" idx="18"/>
          </p:nvPr>
        </p:nvPicPr>
        <p:blipFill rotWithShape="1">
          <a:blip r:embed="rId2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2"/>
            <a:ext cx="3648075" cy="5219933"/>
          </a:xfrm>
        </p:spPr>
      </p:pic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9"/>
          </p:nvPr>
        </p:nvSpPr>
        <p:spPr/>
        <p:txBody>
          <a:bodyPr>
            <a:normAutofit/>
          </a:bodyPr>
          <a:lstStyle/>
          <a:p>
            <a:pPr marL="0" indent="0"/>
            <a:r>
              <a:rPr lang="en-US" sz="3200" dirty="0"/>
              <a:t>MEMBERSHIP</a:t>
            </a:r>
            <a:br>
              <a:rPr lang="en-US" sz="3200" dirty="0"/>
            </a:br>
            <a:r>
              <a:rPr lang="en-US" sz="3200" dirty="0"/>
              <a:t>&amp; MEETINGS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886200" y="1439863"/>
            <a:ext cx="5257800" cy="3646487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10000"/>
              </a:lnSpc>
              <a:spcBef>
                <a:spcPts val="1128"/>
              </a:spcBef>
            </a:pPr>
            <a:r>
              <a:rPr lang="en-US" sz="2000" dirty="0"/>
              <a:t>Appointed by ISI Board</a:t>
            </a:r>
          </a:p>
          <a:p>
            <a:pPr>
              <a:lnSpc>
                <a:spcPct val="110000"/>
              </a:lnSpc>
              <a:spcBef>
                <a:spcPts val="1128"/>
              </a:spcBef>
            </a:pPr>
            <a:r>
              <a:rPr lang="en-US" sz="2000" dirty="0"/>
              <a:t>Mix of public agencies, private companies, and general interest groups.</a:t>
            </a:r>
          </a:p>
          <a:p>
            <a:pPr>
              <a:lnSpc>
                <a:spcPct val="110000"/>
              </a:lnSpc>
              <a:spcBef>
                <a:spcPts val="1128"/>
              </a:spcBef>
            </a:pPr>
            <a:r>
              <a:rPr lang="en-US" sz="2000" dirty="0"/>
              <a:t>Appointments are to individuals not organizations.</a:t>
            </a:r>
          </a:p>
          <a:p>
            <a:pPr>
              <a:lnSpc>
                <a:spcPct val="110000"/>
              </a:lnSpc>
              <a:spcBef>
                <a:spcPts val="1128"/>
              </a:spcBef>
            </a:pPr>
            <a:r>
              <a:rPr lang="en-US" sz="2000" dirty="0"/>
              <a:t>Members cannot appoint their own successor or assign an individual to serve in their place.</a:t>
            </a:r>
          </a:p>
          <a:p>
            <a:pPr>
              <a:lnSpc>
                <a:spcPct val="110000"/>
              </a:lnSpc>
              <a:spcBef>
                <a:spcPts val="1128"/>
              </a:spcBef>
            </a:pPr>
            <a:r>
              <a:rPr lang="en-US" sz="2000" dirty="0"/>
              <a:t>ISI Board addresses vacancies.</a:t>
            </a:r>
          </a:p>
          <a:p>
            <a:pPr>
              <a:lnSpc>
                <a:spcPct val="110000"/>
              </a:lnSpc>
              <a:spcBef>
                <a:spcPts val="1128"/>
              </a:spcBef>
            </a:pPr>
            <a:r>
              <a:rPr lang="en-US" sz="2000" dirty="0"/>
              <a:t>Members may serve a maximum of two terms.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Composition and Appointment</a:t>
            </a:r>
          </a:p>
        </p:txBody>
      </p:sp>
    </p:spTree>
    <p:extLst>
      <p:ext uri="{BB962C8B-B14F-4D97-AF65-F5344CB8AC3E}">
        <p14:creationId xmlns:p14="http://schemas.microsoft.com/office/powerpoint/2010/main" val="35384508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Placeholder 19"/>
          <p:cNvPicPr>
            <a:picLocks noGrp="1" noChangeAspect="1"/>
          </p:cNvPicPr>
          <p:nvPr>
            <p:ph type="pic" sz="quarter" idx="18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86474" y="0"/>
            <a:ext cx="3057525" cy="4864100"/>
          </a:xfrm>
        </p:spPr>
      </p:pic>
      <p:sp>
        <p:nvSpPr>
          <p:cNvPr id="17" name="Content Placeholder 16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>
              <a:spcBef>
                <a:spcPts val="1128"/>
              </a:spcBef>
              <a:spcAft>
                <a:spcPts val="1200"/>
              </a:spcAft>
            </a:pPr>
            <a:r>
              <a:rPr lang="en-US" sz="1800" dirty="0"/>
              <a:t>Attend meetings and actively participate.</a:t>
            </a:r>
          </a:p>
          <a:p>
            <a:pPr>
              <a:spcBef>
                <a:spcPts val="1128"/>
              </a:spcBef>
              <a:spcAft>
                <a:spcPts val="1200"/>
              </a:spcAft>
            </a:pPr>
            <a:r>
              <a:rPr lang="en-US" sz="1800" dirty="0"/>
              <a:t>Arrive at meetings informed and prepared for the issues outlined in the agenda.</a:t>
            </a:r>
          </a:p>
          <a:p>
            <a:pPr>
              <a:spcBef>
                <a:spcPts val="1128"/>
              </a:spcBef>
              <a:spcAft>
                <a:spcPts val="1200"/>
              </a:spcAft>
            </a:pPr>
            <a:r>
              <a:rPr lang="en-US" sz="1800" dirty="0"/>
              <a:t>Maintain current ENV SP credential and be employed by an ISI member organization.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Member Responsibilities</a:t>
            </a:r>
          </a:p>
        </p:txBody>
      </p:sp>
    </p:spTree>
    <p:extLst>
      <p:ext uri="{BB962C8B-B14F-4D97-AF65-F5344CB8AC3E}">
        <p14:creationId xmlns:p14="http://schemas.microsoft.com/office/powerpoint/2010/main" val="15086629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304800" y="1377498"/>
            <a:ext cx="4251960" cy="3491365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1700" dirty="0"/>
              <a:t>Act as the primary spokesperson for the ERB;</a:t>
            </a:r>
          </a:p>
          <a:p>
            <a:pPr>
              <a:lnSpc>
                <a:spcPct val="120000"/>
              </a:lnSpc>
            </a:pPr>
            <a:r>
              <a:rPr lang="en-US" sz="1700" dirty="0"/>
              <a:t>Preside over all meetings of the ERB;</a:t>
            </a:r>
          </a:p>
          <a:p>
            <a:pPr>
              <a:lnSpc>
                <a:spcPct val="120000"/>
              </a:lnSpc>
            </a:pPr>
            <a:r>
              <a:rPr lang="en-US" sz="1700" dirty="0"/>
              <a:t>Assign administrative responsibility for any ERB sub-committees; and</a:t>
            </a:r>
          </a:p>
          <a:p>
            <a:pPr>
              <a:lnSpc>
                <a:spcPct val="120000"/>
              </a:lnSpc>
            </a:pPr>
            <a:r>
              <a:rPr lang="en-US" sz="1700" dirty="0"/>
              <a:t>Be an ex officio member of all ISI advisory committees.</a:t>
            </a:r>
          </a:p>
          <a:p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4804039" y="1377498"/>
            <a:ext cx="4251960" cy="3491365"/>
          </a:xfrm>
        </p:spPr>
        <p:txBody>
          <a:bodyPr>
            <a:normAutofit/>
          </a:bodyPr>
          <a:lstStyle/>
          <a:p>
            <a:pPr lvl="0"/>
            <a:r>
              <a:rPr lang="en-US" sz="1600" dirty="0"/>
              <a:t>Document ERB decisions;</a:t>
            </a:r>
          </a:p>
          <a:p>
            <a:pPr lvl="0"/>
            <a:r>
              <a:rPr lang="en-US" sz="1600" dirty="0"/>
              <a:t>Update ERB on ISI activities;</a:t>
            </a:r>
          </a:p>
          <a:p>
            <a:pPr lvl="0"/>
            <a:r>
              <a:rPr lang="en-US" sz="1600" dirty="0"/>
              <a:t>ERB representative to ISI Board;</a:t>
            </a:r>
          </a:p>
          <a:p>
            <a:pPr lvl="0"/>
            <a:r>
              <a:rPr lang="en-US" sz="1600" dirty="0"/>
              <a:t>Ensure no conflict with ISI Bylaws or Board decisions;</a:t>
            </a:r>
          </a:p>
          <a:p>
            <a:pPr lvl="0"/>
            <a:r>
              <a:rPr lang="en-US" sz="1600" dirty="0"/>
              <a:t>Liaison between committees and ERB; and</a:t>
            </a:r>
          </a:p>
          <a:p>
            <a:pPr lvl="0"/>
            <a:r>
              <a:rPr lang="en-US" sz="1600" dirty="0"/>
              <a:t>Oversee implementation of ERB decisions.</a:t>
            </a:r>
          </a:p>
          <a:p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16601" y="0"/>
            <a:ext cx="8509000" cy="937928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ERB Chair						  ISI Staff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22"/>
          </p:nvPr>
        </p:nvSpPr>
        <p:spPr>
          <a:xfrm>
            <a:off x="304800" y="937927"/>
            <a:ext cx="4114800" cy="439571"/>
          </a:xfrm>
        </p:spPr>
        <p:txBody>
          <a:bodyPr/>
          <a:lstStyle/>
          <a:p>
            <a:r>
              <a:rPr lang="en-US" sz="1600" b="0" dirty="0">
                <a:latin typeface="Open Sans" panose="020B0606030504020204" pitchFamily="34" charset="0"/>
              </a:rPr>
              <a:t>Responsibilities</a:t>
            </a:r>
          </a:p>
        </p:txBody>
      </p:sp>
      <p:sp>
        <p:nvSpPr>
          <p:cNvPr id="13" name="Text Placeholder 11"/>
          <p:cNvSpPr txBox="1">
            <a:spLocks/>
          </p:cNvSpPr>
          <p:nvPr/>
        </p:nvSpPr>
        <p:spPr>
          <a:xfrm>
            <a:off x="4572000" y="937927"/>
            <a:ext cx="4407799" cy="439571"/>
          </a:xfrm>
          <a:prstGeom prst="rect">
            <a:avLst/>
          </a:prstGeom>
          <a:noFill/>
        </p:spPr>
        <p:txBody>
          <a:bodyPr vert="horz" wrap="square" lIns="274320" tIns="45720" rIns="274320" bIns="45720" rtlCol="0" anchor="t">
            <a:noAutofit/>
          </a:bodyPr>
          <a:lstStyle>
            <a:lvl1pPr marL="0" indent="0" algn="l" defTabSz="457200" rtl="0" eaLnBrk="1" latinLnBrk="0" hangingPunct="1">
              <a:lnSpc>
                <a:spcPts val="2000"/>
              </a:lnSpc>
              <a:spcBef>
                <a:spcPts val="0"/>
              </a:spcBef>
              <a:spcAft>
                <a:spcPts val="600"/>
              </a:spcAft>
              <a:buClr>
                <a:srgbClr val="46688B"/>
              </a:buClr>
              <a:buSzPct val="70000"/>
              <a:buFont typeface="Arial"/>
              <a:buNone/>
              <a:defRPr lang="en-US" sz="2000" b="1" i="0" kern="1200" dirty="0" smtClean="0">
                <a:solidFill>
                  <a:schemeClr val="accent3"/>
                </a:solidFill>
                <a:latin typeface="Arial Narrow" pitchFamily="34" charset="0"/>
                <a:ea typeface="+mn-ea"/>
                <a:cs typeface="+mn-cs"/>
              </a:defRPr>
            </a:lvl1pPr>
            <a:lvl2pPr marL="625475" indent="-168275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SzPct val="50000"/>
              <a:buFont typeface="Courier New"/>
              <a:buChar char="o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25525" indent="-111125" algn="l" defTabSz="457200" rtl="0" eaLnBrk="1" latinLnBrk="0" hangingPunct="1">
              <a:spcBef>
                <a:spcPct val="20000"/>
              </a:spcBef>
              <a:buClr>
                <a:srgbClr val="46688B"/>
              </a:buClr>
              <a:buSzPct val="75000"/>
              <a:buFont typeface="Arial"/>
              <a:buChar char="•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Responsibilities</a:t>
            </a:r>
          </a:p>
        </p:txBody>
      </p:sp>
    </p:spTree>
    <p:extLst>
      <p:ext uri="{BB962C8B-B14F-4D97-AF65-F5344CB8AC3E}">
        <p14:creationId xmlns:p14="http://schemas.microsoft.com/office/powerpoint/2010/main" val="24366095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sz="quarter" idx="18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78538" y="-1"/>
            <a:ext cx="3065462" cy="4864101"/>
          </a:xfrm>
        </p:spPr>
      </p:pic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395288" y="1217613"/>
            <a:ext cx="4862512" cy="3646487"/>
          </a:xfrm>
        </p:spPr>
        <p:txBody>
          <a:bodyPr rIns="182880"/>
          <a:lstStyle/>
          <a:p>
            <a:pPr>
              <a:spcBef>
                <a:spcPts val="480"/>
              </a:spcBef>
              <a:spcAft>
                <a:spcPts val="1200"/>
              </a:spcAft>
            </a:pPr>
            <a:r>
              <a:rPr lang="en-US" sz="1600" dirty="0"/>
              <a:t>Quarterly phone/webinar meetings.</a:t>
            </a:r>
          </a:p>
          <a:p>
            <a:pPr lvl="1">
              <a:spcBef>
                <a:spcPts val="480"/>
              </a:spcBef>
              <a:spcAft>
                <a:spcPts val="1200"/>
              </a:spcAft>
            </a:pPr>
            <a:r>
              <a:rPr lang="en-US" sz="1600" dirty="0"/>
              <a:t>One in-person meeting annually.</a:t>
            </a:r>
          </a:p>
          <a:p>
            <a:pPr>
              <a:spcBef>
                <a:spcPts val="480"/>
              </a:spcBef>
              <a:spcAft>
                <a:spcPts val="1200"/>
              </a:spcAft>
            </a:pPr>
            <a:r>
              <a:rPr lang="en-US" sz="1600" dirty="0"/>
              <a:t>Special meetings may be called if necessary.</a:t>
            </a:r>
          </a:p>
          <a:p>
            <a:pPr>
              <a:spcBef>
                <a:spcPts val="480"/>
              </a:spcBef>
              <a:spcAft>
                <a:spcPts val="1200"/>
              </a:spcAft>
            </a:pPr>
            <a:r>
              <a:rPr lang="en-US" sz="1600" dirty="0"/>
              <a:t>Agendas and meeting content sent in advance for members to review. </a:t>
            </a:r>
          </a:p>
          <a:p>
            <a:pPr>
              <a:spcBef>
                <a:spcPts val="480"/>
              </a:spcBef>
              <a:spcAft>
                <a:spcPts val="1200"/>
              </a:spcAft>
            </a:pPr>
            <a:r>
              <a:rPr lang="en-US" sz="1600" dirty="0"/>
              <a:t>Agenda set by the ERB Chair.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Meetings</a:t>
            </a:r>
          </a:p>
        </p:txBody>
      </p:sp>
    </p:spTree>
    <p:extLst>
      <p:ext uri="{BB962C8B-B14F-4D97-AF65-F5344CB8AC3E}">
        <p14:creationId xmlns:p14="http://schemas.microsoft.com/office/powerpoint/2010/main" val="36560620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/>
          <p:cNvPicPr>
            <a:picLocks noGrp="1" noChangeAspect="1"/>
          </p:cNvPicPr>
          <p:nvPr>
            <p:ph type="pic" sz="quarter" idx="18"/>
          </p:nvPr>
        </p:nvPicPr>
        <p:blipFill rotWithShape="1">
          <a:blip r:embed="rId2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54000" contrast="-4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80" y="0"/>
            <a:ext cx="3648155" cy="5143500"/>
          </a:xfrm>
        </p:spPr>
      </p:pic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pPr marL="0" indent="0"/>
            <a:r>
              <a:rPr lang="en-US" dirty="0"/>
              <a:t>CONFLICTS &amp; LIMITATIONS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886200" y="1217612"/>
            <a:ext cx="5257800" cy="4249738"/>
          </a:xfrm>
        </p:spPr>
        <p:txBody>
          <a:bodyPr rIns="274320"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1600" dirty="0"/>
              <a:t>ISI indemnifies ERB members against claims for liability from duly authorized duties on behalf of ISI.</a:t>
            </a:r>
          </a:p>
          <a:p>
            <a:pPr>
              <a:lnSpc>
                <a:spcPct val="110000"/>
              </a:lnSpc>
            </a:pPr>
            <a:r>
              <a:rPr lang="en-US" sz="1600" dirty="0"/>
              <a:t>Not-for-profit board members are legally obligated to meet a standard of conduct:</a:t>
            </a:r>
          </a:p>
          <a:p>
            <a:pPr lvl="1">
              <a:lnSpc>
                <a:spcPct val="110000"/>
              </a:lnSpc>
            </a:pPr>
            <a:r>
              <a:rPr lang="en-US" sz="1600" dirty="0"/>
              <a:t>apply the level of care of a prudent person;</a:t>
            </a:r>
          </a:p>
          <a:p>
            <a:pPr lvl="1">
              <a:lnSpc>
                <a:spcPct val="110000"/>
              </a:lnSpc>
            </a:pPr>
            <a:r>
              <a:rPr lang="en-US" sz="1600" dirty="0"/>
              <a:t>give undivided allegiance when making decisions affecting the organization; and</a:t>
            </a:r>
          </a:p>
          <a:p>
            <a:pPr lvl="1">
              <a:lnSpc>
                <a:spcPct val="110000"/>
              </a:lnSpc>
            </a:pPr>
            <a:r>
              <a:rPr lang="en-US" sz="1600" dirty="0"/>
              <a:t>be faithful to the organization's mission.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Obligations</a:t>
            </a:r>
          </a:p>
        </p:txBody>
      </p:sp>
    </p:spTree>
    <p:extLst>
      <p:ext uri="{BB962C8B-B14F-4D97-AF65-F5344CB8AC3E}">
        <p14:creationId xmlns:p14="http://schemas.microsoft.com/office/powerpoint/2010/main" val="24747238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Placeholder 13" descr="conflicts.jpg"/>
          <p:cNvPicPr>
            <a:picLocks noGrp="1" noChangeAspect="1"/>
          </p:cNvPicPr>
          <p:nvPr>
            <p:ph type="pic" sz="quarter" idx="18"/>
          </p:nvPr>
        </p:nvPicPr>
        <p:blipFill>
          <a:blip r:embed="rId2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 rIns="274320">
            <a:normAutofit/>
          </a:bodyPr>
          <a:lstStyle/>
          <a:p>
            <a:pPr>
              <a:spcBef>
                <a:spcPts val="600"/>
              </a:spcBef>
            </a:pPr>
            <a:r>
              <a:rPr lang="en-US" sz="1600" dirty="0"/>
              <a:t>“ERB members are required to disclose the existence of any actual or possible conflict of interest and all material facts to ISI and ERB…”</a:t>
            </a:r>
          </a:p>
          <a:p>
            <a:pPr lvl="1">
              <a:spcBef>
                <a:spcPts val="600"/>
              </a:spcBef>
            </a:pPr>
            <a:r>
              <a:rPr lang="en-US" sz="1600" dirty="0"/>
              <a:t>Example: members voting on a credit determination that may impact the performance of their project in verification.</a:t>
            </a:r>
          </a:p>
          <a:p>
            <a:pPr lvl="1">
              <a:spcBef>
                <a:spcPts val="600"/>
              </a:spcBef>
            </a:pPr>
            <a:r>
              <a:rPr lang="en-US" sz="1600" dirty="0"/>
              <a:t>Typically, members will recuse themselves from a vote in which they have a conflict.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Conflicts of Interest</a:t>
            </a:r>
          </a:p>
        </p:txBody>
      </p:sp>
    </p:spTree>
    <p:extLst>
      <p:ext uri="{BB962C8B-B14F-4D97-AF65-F5344CB8AC3E}">
        <p14:creationId xmlns:p14="http://schemas.microsoft.com/office/powerpoint/2010/main" val="14483499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Placeholder 13"/>
          <p:cNvPicPr>
            <a:picLocks noGrp="1" noChangeAspect="1"/>
          </p:cNvPicPr>
          <p:nvPr>
            <p:ph type="pic" sz="quarter" idx="18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3648075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3886200" y="1211263"/>
            <a:ext cx="5257800" cy="3646487"/>
          </a:xfrm>
        </p:spPr>
        <p:txBody>
          <a:bodyPr rIns="182880">
            <a:noAutofit/>
          </a:bodyPr>
          <a:lstStyle/>
          <a:p>
            <a:r>
              <a:rPr lang="en-US" sz="1600" dirty="0"/>
              <a:t>Cannot expend money, incur liability, or make commitments that involve ISI in any expense or liability;</a:t>
            </a:r>
          </a:p>
          <a:p>
            <a:r>
              <a:rPr lang="en-US" sz="1600" dirty="0"/>
              <a:t>Cannot speak for ISI or claim to represent ISI;</a:t>
            </a:r>
          </a:p>
          <a:p>
            <a:r>
              <a:rPr lang="en-US" sz="1600" dirty="0"/>
              <a:t>Cannot disclose ERB proceedings without ERB approval;</a:t>
            </a:r>
          </a:p>
          <a:p>
            <a:r>
              <a:rPr lang="en-US" sz="1600" dirty="0"/>
              <a:t>Cannot make official statements regarding future developments of Envision; and</a:t>
            </a:r>
          </a:p>
          <a:p>
            <a:r>
              <a:rPr lang="en-US" sz="1600" dirty="0"/>
              <a:t>Cannot make agreements with other organizations, companies, or entities outside ISI.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Limitations</a:t>
            </a:r>
          </a:p>
        </p:txBody>
      </p:sp>
    </p:spTree>
    <p:extLst>
      <p:ext uri="{BB962C8B-B14F-4D97-AF65-F5344CB8AC3E}">
        <p14:creationId xmlns:p14="http://schemas.microsoft.com/office/powerpoint/2010/main" val="22700805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70647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Placeholder 12" descr="DSC_0410.JPG"/>
          <p:cNvPicPr>
            <a:picLocks noGrp="1" noChangeAspect="1"/>
          </p:cNvPicPr>
          <p:nvPr>
            <p:ph type="pic" sz="quarter" idx="1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Text Placeholder 2"/>
          <p:cNvSpPr>
            <a:spLocks noGrp="1"/>
          </p:cNvSpPr>
          <p:nvPr>
            <p:ph type="body" sz="quarter" idx="23"/>
          </p:nvPr>
        </p:nvSpPr>
        <p:spPr/>
        <p:txBody>
          <a:bodyPr anchor="ctr">
            <a:normAutofit/>
          </a:bodyPr>
          <a:lstStyle/>
          <a:p>
            <a:r>
              <a:rPr lang="en-US" dirty="0">
                <a:solidFill>
                  <a:srgbClr val="236192"/>
                </a:solidFill>
                <a:latin typeface="Open Sans" panose="020B0606030504020204" pitchFamily="34" charset="0"/>
              </a:rPr>
              <a:t>01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4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0" dirty="0"/>
              <a:t>PURPOSE &amp; OVERVIEW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236192"/>
                </a:solidFill>
                <a:latin typeface="Open Sans" panose="020B0606030504020204" pitchFamily="34" charset="0"/>
              </a:rPr>
              <a:t>02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6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b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MEMBERSHIP &amp; MEETINGS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236192"/>
                </a:solidFill>
                <a:latin typeface="Open Sans" panose="020B0606030504020204" pitchFamily="34" charset="0"/>
              </a:rPr>
              <a:t>03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8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0" dirty="0"/>
              <a:t>CONFLICTS &amp; LIMITATIONS</a:t>
            </a:r>
          </a:p>
        </p:txBody>
      </p:sp>
    </p:spTree>
    <p:extLst>
      <p:ext uri="{BB962C8B-B14F-4D97-AF65-F5344CB8AC3E}">
        <p14:creationId xmlns:p14="http://schemas.microsoft.com/office/powerpoint/2010/main" val="17575735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 descr="IMG_8237.JPG"/>
          <p:cNvPicPr>
            <a:picLocks noGrp="1" noChangeAspect="1"/>
          </p:cNvPicPr>
          <p:nvPr>
            <p:ph type="pic" sz="quarter" idx="18"/>
          </p:nvPr>
        </p:nvPicPr>
        <p:blipFill>
          <a:blip r:embed="rId2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9"/>
          </p:nvPr>
        </p:nvSpPr>
        <p:spPr/>
        <p:txBody>
          <a:bodyPr>
            <a:normAutofit/>
          </a:bodyPr>
          <a:lstStyle/>
          <a:p>
            <a:pPr marL="0" indent="0"/>
            <a:r>
              <a:rPr lang="en-US" sz="4000" dirty="0"/>
              <a:t>PURPOSE &amp; OVERVIEW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spcBef>
                <a:spcPts val="528"/>
              </a:spcBef>
              <a:spcAft>
                <a:spcPts val="600"/>
              </a:spcAft>
              <a:buNone/>
            </a:pPr>
            <a:r>
              <a:rPr lang="en-US" sz="1800" i="1" dirty="0"/>
              <a:t>“The mission of the ERB is to assure the continued integrity and efficacy of Envision and its associated tools, resources, and documents to provide for consistency in interpretation and development; and to assure the ongoing relevance of the tool and its associated best practices to the highest standards of scholarship and practice.”</a:t>
            </a:r>
          </a:p>
          <a:p>
            <a:pPr marL="0" indent="0">
              <a:lnSpc>
                <a:spcPct val="110000"/>
              </a:lnSpc>
              <a:spcBef>
                <a:spcPts val="528"/>
              </a:spcBef>
              <a:spcAft>
                <a:spcPts val="600"/>
              </a:spcAft>
              <a:buNone/>
            </a:pPr>
            <a:endParaRPr lang="en-US" sz="1800" i="1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ERB Mission</a:t>
            </a:r>
          </a:p>
        </p:txBody>
      </p:sp>
    </p:spTree>
    <p:extLst>
      <p:ext uri="{BB962C8B-B14F-4D97-AF65-F5344CB8AC3E}">
        <p14:creationId xmlns:p14="http://schemas.microsoft.com/office/powerpoint/2010/main" val="10481404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Placeholder 13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75765" y="2647951"/>
            <a:ext cx="2200142" cy="2200142"/>
          </a:xfrm>
          <a:noFill/>
          <a:ln>
            <a:noFill/>
          </a:ln>
        </p:spPr>
      </p:pic>
      <p:pic>
        <p:nvPicPr>
          <p:cNvPr id="13" name="Picture Placeholder 12"/>
          <p:cNvPicPr>
            <a:picLocks noGrp="1" noChangeAspect="1"/>
          </p:cNvPicPr>
          <p:nvPr>
            <p:ph type="pic" sz="quarter" idx="20"/>
          </p:nvPr>
        </p:nvPicPr>
        <p:blipFill>
          <a:blip r:embed="rId4"/>
          <a:srcRect/>
          <a:stretch/>
        </p:blipFill>
        <p:spPr>
          <a:xfrm>
            <a:off x="6019800" y="438150"/>
            <a:ext cx="2057400" cy="2057400"/>
          </a:xfrm>
          <a:noFill/>
          <a:ln>
            <a:noFill/>
          </a:ln>
        </p:spPr>
      </p:pic>
      <p:sp>
        <p:nvSpPr>
          <p:cNvPr id="16" name="Picture Placeholder 15"/>
          <p:cNvSpPr>
            <a:spLocks noGrp="1"/>
          </p:cNvSpPr>
          <p:nvPr>
            <p:ph type="pic" sz="quarter" idx="25"/>
          </p:nvPr>
        </p:nvSpPr>
        <p:spPr>
          <a:xfrm>
            <a:off x="-1260" y="4509"/>
            <a:ext cx="1216152" cy="4864607"/>
          </a:xfrm>
          <a:ln>
            <a:noFill/>
          </a:ln>
        </p:spPr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1989137" y="3004992"/>
            <a:ext cx="4868862" cy="449166"/>
          </a:xfrm>
        </p:spPr>
        <p:txBody>
          <a:bodyPr/>
          <a:lstStyle/>
          <a:p>
            <a:r>
              <a:rPr lang="en-US" b="0" dirty="0">
                <a:solidFill>
                  <a:srgbClr val="236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Melissa Peneycad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7"/>
          </p:nvPr>
        </p:nvSpPr>
        <p:spPr>
          <a:xfrm>
            <a:off x="1989137" y="871392"/>
            <a:ext cx="4868862" cy="449166"/>
          </a:xfrm>
        </p:spPr>
        <p:txBody>
          <a:bodyPr/>
          <a:lstStyle/>
          <a:p>
            <a:r>
              <a:rPr lang="en-US" b="0" dirty="0" err="1">
                <a:solidFill>
                  <a:srgbClr val="236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Michaella</a:t>
            </a:r>
            <a:r>
              <a:rPr lang="en-US" b="0" dirty="0">
                <a:solidFill>
                  <a:srgbClr val="236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b="0" dirty="0" err="1">
                <a:solidFill>
                  <a:srgbClr val="236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Wittmann</a:t>
            </a:r>
            <a:endParaRPr lang="en-US" b="0" dirty="0">
              <a:solidFill>
                <a:srgbClr val="23619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1989138" y="3454157"/>
            <a:ext cx="4868862" cy="1022593"/>
          </a:xfrm>
        </p:spPr>
        <p:txBody>
          <a:bodyPr/>
          <a:lstStyle/>
          <a:p>
            <a:r>
              <a:rPr 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Managing Director, ISI</a:t>
            </a:r>
          </a:p>
          <a:p>
            <a:r>
              <a:rPr 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ISI representative to the ERB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29"/>
          </p:nvPr>
        </p:nvSpPr>
        <p:spPr>
          <a:xfrm>
            <a:off x="1989137" y="1320557"/>
            <a:ext cx="4868862" cy="1022593"/>
          </a:xfrm>
        </p:spPr>
        <p:txBody>
          <a:bodyPr/>
          <a:lstStyle/>
          <a:p>
            <a:r>
              <a:rPr 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Director, Sustainability, HDR</a:t>
            </a:r>
          </a:p>
          <a:p>
            <a:r>
              <a:rPr 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Envision Review Board Chair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4E50F22-5F52-9F42-9DC3-568440ABC7D3}"/>
              </a:ext>
            </a:extLst>
          </p:cNvPr>
          <p:cNvSpPr/>
          <p:nvPr/>
        </p:nvSpPr>
        <p:spPr>
          <a:xfrm>
            <a:off x="-2721" y="0"/>
            <a:ext cx="1217613" cy="4888166"/>
          </a:xfrm>
          <a:prstGeom prst="rect">
            <a:avLst/>
          </a:prstGeom>
          <a:gradFill>
            <a:gsLst>
              <a:gs pos="0">
                <a:srgbClr val="236192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02345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Title 6"/>
          <p:cNvSpPr txBox="1">
            <a:spLocks/>
          </p:cNvSpPr>
          <p:nvPr/>
        </p:nvSpPr>
        <p:spPr>
          <a:xfrm>
            <a:off x="152400" y="0"/>
            <a:ext cx="8991600" cy="1200151"/>
          </a:xfrm>
          <a:prstGeom prst="rect">
            <a:avLst/>
          </a:prstGeom>
        </p:spPr>
        <p:txBody>
          <a:bodyPr anchor="ctr"/>
          <a:lstStyle>
            <a:lvl1pPr algn="l" defTabSz="4572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0" dirty="0">
                <a:solidFill>
                  <a:srgbClr val="236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ERB Members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67EF6023-D5FA-6E42-9A36-F763F4D7F6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7786395"/>
              </p:ext>
            </p:extLst>
          </p:nvPr>
        </p:nvGraphicFramePr>
        <p:xfrm>
          <a:off x="152400" y="1106580"/>
          <a:ext cx="8839200" cy="33375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419600">
                  <a:extLst>
                    <a:ext uri="{9D8B030D-6E8A-4147-A177-3AD203B41FA5}">
                      <a16:colId xmlns:a16="http://schemas.microsoft.com/office/drawing/2014/main" val="3346618152"/>
                    </a:ext>
                  </a:extLst>
                </a:gridCol>
                <a:gridCol w="4419600">
                  <a:extLst>
                    <a:ext uri="{9D8B030D-6E8A-4147-A177-3AD203B41FA5}">
                      <a16:colId xmlns:a16="http://schemas.microsoft.com/office/drawing/2014/main" val="333973723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Margaret </a:t>
                      </a:r>
                      <a:r>
                        <a:rPr lang="en-GB" sz="1400" b="1" dirty="0" err="1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Cederoth</a:t>
                      </a:r>
                      <a:r>
                        <a:rPr lang="en-GB" sz="1400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, CA High-Speed Rail Authority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1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Lindsay </a:t>
                      </a:r>
                      <a:r>
                        <a:rPr lang="en-GB" sz="1400" b="1" dirty="0" err="1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Motl</a:t>
                      </a:r>
                      <a:r>
                        <a:rPr lang="en-GB" sz="1400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, Generac Power Systems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94861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b="1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Silvia </a:t>
                      </a:r>
                      <a:r>
                        <a:rPr lang="en-GB" sz="1400" b="1" dirty="0" err="1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Ciraci</a:t>
                      </a:r>
                      <a:r>
                        <a:rPr lang="en-GB" sz="1400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, ICMQ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1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Melissa Peneycad </a:t>
                      </a:r>
                      <a:r>
                        <a:rPr lang="en-GB" sz="1400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(non-voting), ISI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20628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sz="14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Hélène Dubé</a:t>
                      </a:r>
                      <a:r>
                        <a:rPr lang="en-CA" sz="14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, SNC-Lavalin</a:t>
                      </a:r>
                      <a:endParaRPr lang="en-GB" sz="1400" dirty="0">
                        <a:solidFill>
                          <a:schemeClr val="tx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1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Floren </a:t>
                      </a:r>
                      <a:r>
                        <a:rPr lang="en-GB" sz="1400" b="1" dirty="0" err="1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Poliseo</a:t>
                      </a:r>
                      <a:r>
                        <a:rPr lang="en-GB" sz="1400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, Town of Jackson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4397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b="1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Richard Fernandez</a:t>
                      </a:r>
                      <a:r>
                        <a:rPr lang="en-GB" sz="1400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, City of Seattle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1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Amanda </a:t>
                      </a:r>
                      <a:r>
                        <a:rPr lang="en-GB" sz="1400" b="1" dirty="0" err="1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Schweickert</a:t>
                      </a:r>
                      <a:r>
                        <a:rPr lang="en-GB" sz="1400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, WSP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37490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b="1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Andreas </a:t>
                      </a:r>
                      <a:r>
                        <a:rPr lang="en-GB" sz="1400" b="1" dirty="0" err="1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Georgoulias</a:t>
                      </a:r>
                      <a:r>
                        <a:rPr lang="en-GB" sz="1400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, EFCG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1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Scott Smith</a:t>
                      </a:r>
                      <a:r>
                        <a:rPr lang="en-GB" sz="1400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, </a:t>
                      </a:r>
                      <a:r>
                        <a:rPr lang="en-GB" sz="1400" dirty="0" err="1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Metrolinx</a:t>
                      </a:r>
                      <a:endParaRPr lang="en-GB" sz="1400" dirty="0">
                        <a:solidFill>
                          <a:schemeClr val="tx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5821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b="1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Beth Heider</a:t>
                      </a:r>
                      <a:r>
                        <a:rPr lang="en-GB" sz="1400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, Skanska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1" dirty="0" err="1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Michaella</a:t>
                      </a:r>
                      <a:r>
                        <a:rPr lang="en-GB" sz="1400" b="1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Wittmann </a:t>
                      </a:r>
                      <a:r>
                        <a:rPr lang="en-GB" sz="1400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(Chair), HDR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1011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b="1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Marty Janowitz</a:t>
                      </a:r>
                      <a:r>
                        <a:rPr lang="en-GB" sz="1400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, Stantec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Sharon Wright</a:t>
                      </a:r>
                      <a:r>
                        <a:rPr lang="en-GB" sz="1400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, City of St. Petersburg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42202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b="1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Erika </a:t>
                      </a:r>
                      <a:r>
                        <a:rPr lang="en-GB" sz="1400" b="1" dirty="0" err="1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Jozwiak</a:t>
                      </a:r>
                      <a:r>
                        <a:rPr lang="en-GB" sz="1400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, NYC Mayor’s Office of Resiliency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400" b="1" kern="1200" dirty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Sofía </a:t>
                      </a:r>
                      <a:r>
                        <a:rPr lang="en-CA" sz="1400" b="1" kern="1200" dirty="0" err="1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Zuberbühler-Yafar</a:t>
                      </a:r>
                      <a:r>
                        <a:rPr lang="en-CA" sz="1400" kern="1200" dirty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, NYC DDC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23037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sz="1400" dirty="0">
                        <a:solidFill>
                          <a:schemeClr val="tx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>
                        <a:solidFill>
                          <a:schemeClr val="tx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29354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968433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iStock_000039752748_Full.jpg"/>
          <p:cNvPicPr>
            <a:picLocks noGrp="1" noChangeAspect="1"/>
          </p:cNvPicPr>
          <p:nvPr>
            <p:ph type="pic" sz="quarter" idx="18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29"/>
          <a:stretch/>
        </p:blipFill>
        <p:spPr>
          <a:xfrm rot="5400000">
            <a:off x="5022819" y="736571"/>
            <a:ext cx="4868861" cy="3373501"/>
          </a:xfrm>
          <a:noFill/>
        </p:spPr>
      </p:pic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2" y="1217613"/>
            <a:ext cx="5638798" cy="3646487"/>
          </a:xfrm>
        </p:spPr>
        <p:txBody>
          <a:bodyPr/>
          <a:lstStyle/>
          <a:p>
            <a:pPr>
              <a:lnSpc>
                <a:spcPct val="110000"/>
              </a:lnSpc>
              <a:spcBef>
                <a:spcPts val="1128"/>
              </a:spcBef>
              <a:spcAft>
                <a:spcPts val="1200"/>
              </a:spcAft>
            </a:pPr>
            <a:r>
              <a:rPr lang="en-US" dirty="0"/>
              <a:t>Drafting/approving credit amendments;</a:t>
            </a:r>
          </a:p>
          <a:p>
            <a:pPr>
              <a:lnSpc>
                <a:spcPct val="110000"/>
              </a:lnSpc>
              <a:spcBef>
                <a:spcPts val="1128"/>
              </a:spcBef>
              <a:spcAft>
                <a:spcPts val="1200"/>
              </a:spcAft>
            </a:pPr>
            <a:r>
              <a:rPr lang="en-US" dirty="0"/>
              <a:t>Providing strategic direction for Envision development; and</a:t>
            </a:r>
          </a:p>
          <a:p>
            <a:pPr>
              <a:lnSpc>
                <a:spcPct val="110000"/>
              </a:lnSpc>
              <a:spcBef>
                <a:spcPts val="1128"/>
              </a:spcBef>
              <a:spcAft>
                <a:spcPts val="1200"/>
              </a:spcAft>
            </a:pPr>
            <a:r>
              <a:rPr lang="en-US" dirty="0"/>
              <a:t>Oversight that material is consistent with overall character and intent of Envision.</a:t>
            </a: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6086475" cy="1200151"/>
          </a:xfrm>
        </p:spPr>
        <p:txBody>
          <a:bodyPr/>
          <a:lstStyle/>
          <a:p>
            <a:r>
              <a:rPr lang="en-US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Activities</a:t>
            </a:r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14356" y="1962150"/>
            <a:ext cx="795641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3187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/>
          <p:cNvPicPr>
            <a:picLocks noGrp="1" noChangeAspect="1"/>
          </p:cNvPicPr>
          <p:nvPr>
            <p:ph type="pic" sz="quarter" idx="18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3648074" cy="5143500"/>
          </a:xfr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1800" dirty="0"/>
              <a:t>As projects go through Envision verification ISI staff and verifiers occasionally encounter conflicts, errors, or areas of uncertainty.</a:t>
            </a:r>
          </a:p>
          <a:p>
            <a:pPr>
              <a:spcAft>
                <a:spcPts val="1200"/>
              </a:spcAft>
            </a:pPr>
            <a:r>
              <a:rPr lang="en-US" sz="1800" dirty="0"/>
              <a:t>Whenever this occurs verifiers and staff are authorized to proceed with the project assessment but document their solution as a draft ”credit amendment”.</a:t>
            </a:r>
          </a:p>
          <a:p>
            <a:pPr>
              <a:spcAft>
                <a:spcPts val="1200"/>
              </a:spcAft>
            </a:pPr>
            <a:r>
              <a:rPr lang="en-US" sz="1800" dirty="0"/>
              <a:t>The ERB then reviews any new determinations and votes to codify them, or direct ISI staff to revise the amendment.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Example: Amendments</a:t>
            </a:r>
          </a:p>
        </p:txBody>
      </p:sp>
    </p:spTree>
    <p:extLst>
      <p:ext uri="{BB962C8B-B14F-4D97-AF65-F5344CB8AC3E}">
        <p14:creationId xmlns:p14="http://schemas.microsoft.com/office/powerpoint/2010/main" val="1143468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/>
          <p:cNvPicPr>
            <a:picLocks noGrp="1" noChangeAspect="1"/>
          </p:cNvPicPr>
          <p:nvPr>
            <p:ph type="pic" sz="quarter" idx="18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28600" y="0"/>
            <a:ext cx="3876675" cy="5143501"/>
          </a:xfr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480"/>
              </a:spcBef>
              <a:spcAft>
                <a:spcPts val="1200"/>
              </a:spcAft>
            </a:pPr>
            <a:r>
              <a:rPr lang="en-US" sz="1800" dirty="0"/>
              <a:t>Whenever ISI begins development of Envision v4 the ERB will provide direction and guidance.</a:t>
            </a:r>
          </a:p>
          <a:p>
            <a:pPr>
              <a:spcBef>
                <a:spcPts val="1080"/>
              </a:spcBef>
              <a:spcAft>
                <a:spcPts val="1200"/>
              </a:spcAft>
            </a:pPr>
            <a:r>
              <a:rPr lang="en-US" sz="1800" dirty="0"/>
              <a:t>ISI is developing an Envision Implementation Guide (Playbook). The ERB will provide strategic directions and ensure it is in keeping with the character and intent of Envision.</a:t>
            </a:r>
          </a:p>
          <a:p>
            <a:pPr>
              <a:spcBef>
                <a:spcPts val="480"/>
              </a:spcBef>
              <a:spcAft>
                <a:spcPts val="1200"/>
              </a:spcAft>
            </a:pPr>
            <a:r>
              <a:rPr lang="en-US" sz="1800" dirty="0"/>
              <a:t>ERB can engage directly in development or advise ISI staff to utilize resources and volunteer committees to accomplish goals.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Example: Strategic Direction</a:t>
            </a:r>
          </a:p>
        </p:txBody>
      </p:sp>
    </p:spTree>
    <p:extLst>
      <p:ext uri="{BB962C8B-B14F-4D97-AF65-F5344CB8AC3E}">
        <p14:creationId xmlns:p14="http://schemas.microsoft.com/office/powerpoint/2010/main" val="15921458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/>
          <p:cNvPicPr>
            <a:picLocks noGrp="1" noChangeAspect="1"/>
          </p:cNvPicPr>
          <p:nvPr>
            <p:ph type="pic" sz="quarter" idx="18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3648075" cy="5143500"/>
          </a:xfrm>
          <a:solidFill>
            <a:schemeClr val="accent2"/>
          </a:solidFill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1080"/>
              </a:spcBef>
              <a:spcAft>
                <a:spcPts val="1200"/>
              </a:spcAft>
            </a:pPr>
            <a:r>
              <a:rPr lang="en-US" sz="1800" dirty="0"/>
              <a:t>In addition to setting the strategic direction of the Envision Implementation Guide the ERB will also ensure developed content maintains the integrity of Envision.</a:t>
            </a:r>
          </a:p>
          <a:p>
            <a:pPr>
              <a:spcBef>
                <a:spcPts val="1080"/>
              </a:spcBef>
              <a:spcAft>
                <a:spcPts val="1200"/>
              </a:spcAft>
            </a:pPr>
            <a:r>
              <a:rPr lang="en-US" sz="1800" dirty="0"/>
              <a:t>The ERB may also be called upon to review and comment on training or promotional material if needed.</a:t>
            </a: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Example: Oversight</a:t>
            </a:r>
          </a:p>
        </p:txBody>
      </p:sp>
    </p:spTree>
    <p:extLst>
      <p:ext uri="{BB962C8B-B14F-4D97-AF65-F5344CB8AC3E}">
        <p14:creationId xmlns:p14="http://schemas.microsoft.com/office/powerpoint/2010/main" val="3554782776"/>
      </p:ext>
    </p:extLst>
  </p:cSld>
  <p:clrMapOvr>
    <a:masterClrMapping/>
  </p:clrMapOvr>
</p:sld>
</file>

<file path=ppt/theme/theme1.xml><?xml version="1.0" encoding="utf-8"?>
<a:theme xmlns:a="http://schemas.openxmlformats.org/drawingml/2006/main" name="ISI PP Theme">
  <a:themeElements>
    <a:clrScheme name="Envision Categories">
      <a:dk1>
        <a:sysClr val="windowText" lastClr="000000"/>
      </a:dk1>
      <a:lt1>
        <a:sysClr val="window" lastClr="FFFFFF"/>
      </a:lt1>
      <a:dk2>
        <a:srgbClr val="46688B"/>
      </a:dk2>
      <a:lt2>
        <a:srgbClr val="FFFFFF"/>
      </a:lt2>
      <a:accent1>
        <a:srgbClr val="46688B"/>
      </a:accent1>
      <a:accent2>
        <a:srgbClr val="CB7929"/>
      </a:accent2>
      <a:accent3>
        <a:srgbClr val="828282"/>
      </a:accent3>
      <a:accent4>
        <a:srgbClr val="8C7B6B"/>
      </a:accent4>
      <a:accent5>
        <a:srgbClr val="949954"/>
      </a:accent5>
      <a:accent6>
        <a:srgbClr val="78A8B2"/>
      </a:accent6>
      <a:hlink>
        <a:srgbClr val="0000FF"/>
      </a:hlink>
      <a:folHlink>
        <a:srgbClr val="800080"/>
      </a:folHlink>
    </a:clrScheme>
    <a:fontScheme name="Horizon">
      <a:maj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1375</TotalTime>
  <Words>904</Words>
  <Application>Microsoft Macintosh PowerPoint</Application>
  <PresentationFormat>On-screen Show (16:9)</PresentationFormat>
  <Paragraphs>118</Paragraphs>
  <Slides>18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Arial Narrow</vt:lpstr>
      <vt:lpstr>Calibri</vt:lpstr>
      <vt:lpstr>Courier New</vt:lpstr>
      <vt:lpstr>Open Sans</vt:lpstr>
      <vt:lpstr>Wingdings</vt:lpstr>
      <vt:lpstr>ISI PP Theme</vt:lpstr>
      <vt:lpstr>Envision Review Board</vt:lpstr>
      <vt:lpstr>PowerPoint Presentation</vt:lpstr>
      <vt:lpstr>ERB Mission</vt:lpstr>
      <vt:lpstr>PowerPoint Presentation</vt:lpstr>
      <vt:lpstr>PowerPoint Presentation</vt:lpstr>
      <vt:lpstr>Activities</vt:lpstr>
      <vt:lpstr>Example: Amendments</vt:lpstr>
      <vt:lpstr>Example: Strategic Direction</vt:lpstr>
      <vt:lpstr>Example: Oversight</vt:lpstr>
      <vt:lpstr>Relationship to ISI Board  and Advisory Committees</vt:lpstr>
      <vt:lpstr>Composition and Appointment</vt:lpstr>
      <vt:lpstr>Member Responsibilities</vt:lpstr>
      <vt:lpstr>ERB Chair        ISI Staff</vt:lpstr>
      <vt:lpstr>Meetings</vt:lpstr>
      <vt:lpstr>Obligations</vt:lpstr>
      <vt:lpstr>Conflicts of Interest</vt:lpstr>
      <vt:lpstr>Limitations</vt:lpstr>
      <vt:lpstr>PowerPoint Presentation</vt:lpstr>
    </vt:vector>
  </TitlesOfParts>
  <Company>Institute for Sustainable Infrastructure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Anthony Kane</dc:creator>
  <cp:lastModifiedBy>Melissa Peneycad</cp:lastModifiedBy>
  <cp:revision>109</cp:revision>
  <dcterms:created xsi:type="dcterms:W3CDTF">2015-02-17T15:37:03Z</dcterms:created>
  <dcterms:modified xsi:type="dcterms:W3CDTF">2021-01-27T16:42:58Z</dcterms:modified>
</cp:coreProperties>
</file>