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xml" ContentType="application/vnd.openxmlformats-officedocument.presentationml.tags+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783" r:id="rId2"/>
    <p:sldMasterId id="2147483873" r:id="rId3"/>
    <p:sldMasterId id="2147483917" r:id="rId4"/>
    <p:sldMasterId id="2147483924" r:id="rId5"/>
    <p:sldMasterId id="2147483927" r:id="rId6"/>
  </p:sldMasterIdLst>
  <p:notesMasterIdLst>
    <p:notesMasterId r:id="rId46"/>
  </p:notesMasterIdLst>
  <p:handoutMasterIdLst>
    <p:handoutMasterId r:id="rId47"/>
  </p:handoutMasterIdLst>
  <p:sldIdLst>
    <p:sldId id="2489" r:id="rId7"/>
    <p:sldId id="2622" r:id="rId8"/>
    <p:sldId id="2796" r:id="rId9"/>
    <p:sldId id="2797" r:id="rId10"/>
    <p:sldId id="4984" r:id="rId11"/>
    <p:sldId id="4985" r:id="rId12"/>
    <p:sldId id="4986" r:id="rId13"/>
    <p:sldId id="4987" r:id="rId14"/>
    <p:sldId id="4988" r:id="rId15"/>
    <p:sldId id="4994" r:id="rId16"/>
    <p:sldId id="4995" r:id="rId17"/>
    <p:sldId id="4996" r:id="rId18"/>
    <p:sldId id="4997" r:id="rId19"/>
    <p:sldId id="4998" r:id="rId20"/>
    <p:sldId id="4989" r:id="rId21"/>
    <p:sldId id="4990" r:id="rId22"/>
    <p:sldId id="4991" r:id="rId23"/>
    <p:sldId id="4992" r:id="rId24"/>
    <p:sldId id="4993" r:id="rId25"/>
    <p:sldId id="4999" r:id="rId26"/>
    <p:sldId id="5000" r:id="rId27"/>
    <p:sldId id="4955" r:id="rId28"/>
    <p:sldId id="4956" r:id="rId29"/>
    <p:sldId id="4957" r:id="rId30"/>
    <p:sldId id="4958" r:id="rId31"/>
    <p:sldId id="4959" r:id="rId32"/>
    <p:sldId id="4970" r:id="rId33"/>
    <p:sldId id="4972" r:id="rId34"/>
    <p:sldId id="4976" r:id="rId35"/>
    <p:sldId id="4960" r:id="rId36"/>
    <p:sldId id="4962" r:id="rId37"/>
    <p:sldId id="4961" r:id="rId38"/>
    <p:sldId id="4977" r:id="rId39"/>
    <p:sldId id="4964" r:id="rId40"/>
    <p:sldId id="2782" r:id="rId41"/>
    <p:sldId id="4967" r:id="rId42"/>
    <p:sldId id="4968" r:id="rId43"/>
    <p:sldId id="4969" r:id="rId44"/>
    <p:sldId id="97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765">
          <p15:clr>
            <a:srgbClr val="A4A3A4"/>
          </p15:clr>
        </p15:guide>
        <p15:guide id="4" orient="horz" pos="4318">
          <p15:clr>
            <a:srgbClr val="A4A3A4"/>
          </p15:clr>
        </p15:guide>
        <p15:guide id="5" pos="325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9B9D1D-718B-2A52-E511-12DFA5A0CFCF}" name="kari hewitt" initials="kh" userId="85b7114b5ae73a9e" providerId="Windows Live"/>
  <p188:author id="{B0311B2A-B5CE-4822-1B77-9131AEE29060}" name="Melissa Peneycad" initials="MP" userId="S::peneycad@sustainableinfrastructure.org::67ceb68a-6090-4ba1-8d13-d919cc201d44" providerId="AD"/>
  <p188:author id="{93534B89-DBF9-2980-CC12-4B7E10D3974D}" name="Carly Shannon" initials="CS" userId="10a2aab623766cd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sey Geiger" initials="LG" lastIdx="61" clrIdx="0"/>
  <p:cmAuthor id="2" name="Anthony Kane" initials="AK" lastIdx="62" clrIdx="1"/>
  <p:cmAuthor id="3" name="Melissa Peneycad" initials="MP" lastIdx="2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F508D"/>
    <a:srgbClr val="FFFFFF"/>
    <a:srgbClr val="E75425"/>
    <a:srgbClr val="0094C9"/>
    <a:srgbClr val="4C9E45"/>
    <a:srgbClr val="F0F0F0"/>
    <a:srgbClr val="83613F"/>
    <a:srgbClr val="786F64"/>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94146" autoAdjust="0"/>
  </p:normalViewPr>
  <p:slideViewPr>
    <p:cSldViewPr snapToGrid="0" snapToObjects="1">
      <p:cViewPr>
        <p:scale>
          <a:sx n="91" d="100"/>
          <a:sy n="91" d="100"/>
        </p:scale>
        <p:origin x="2144" y="424"/>
      </p:cViewPr>
      <p:guideLst>
        <p:guide orient="horz" pos="2160"/>
        <p:guide pos="2880"/>
        <p:guide orient="horz" pos="3765"/>
        <p:guide orient="horz" pos="4318"/>
        <p:guide pos="3258"/>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5" d="100"/>
          <a:sy n="115" d="100"/>
        </p:scale>
        <p:origin x="367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sustainableinfrastructure-my.sharepoint.com/personal/kane_sustainableinfrastructure_org/Documents/Verification/0-Master%20Project%20List/0-230316-Master%20Project%20Li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eddy\AppData\Local\Microsoft\Windows\INetCache\Content.Outlook\MKQKNSXQ\member_performance_2023-04-05%20103720.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ustainableinfrastructure-my.sharepoint.com/personal/marcelo_sustainableinfrastructure_org/Documents/Employee%20By%20the%20Numbers%202023%20Q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eddy\AppData\Local\Microsoft\Windows\INetCache\Content.Outlook\MKQKNSXQ\accounts_2023-04-05%20163146.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eddy\AppData\Local\Microsoft\Windows\INetCache\Content.Outlook\MKQKNSXQ\accounts_2023-04-05%20163146.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eddy\AppData\Local\Microsoft\Windows\INetCache\Content.Outlook\MKQKNSXQ\accounts_2023-04-05%20163146.csv"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[0-230316-Master Project List.xlsx]Charts &amp; Graphs!PivotTable7</c:name>
    <c:fmtId val="104"/>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400" b="1">
                <a:latin typeface="Open Sans" panose="020B0606030504020204" pitchFamily="34" charset="0"/>
                <a:ea typeface="Open Sans" panose="020B0606030504020204" pitchFamily="34" charset="0"/>
                <a:cs typeface="Open Sans" panose="020B0606030504020204" pitchFamily="34" charset="0"/>
              </a:rPr>
              <a:t>Envision Project Registrations</a:t>
            </a:r>
            <a:r>
              <a:rPr lang="en-US" sz="1400" b="1" baseline="0">
                <a:latin typeface="Open Sans" panose="020B0606030504020204" pitchFamily="34" charset="0"/>
                <a:ea typeface="Open Sans" panose="020B0606030504020204" pitchFamily="34" charset="0"/>
                <a:cs typeface="Open Sans" panose="020B0606030504020204" pitchFamily="34" charset="0"/>
              </a:rPr>
              <a:t> by Year</a:t>
            </a:r>
            <a:endParaRPr lang="en-US" sz="1400" b="1">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ivotFmts>
      <c:pivotFmt>
        <c:idx val="0"/>
        <c:spPr>
          <a:solidFill>
            <a:srgbClr val="21609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216092"/>
          </a:solidFill>
          <a:ln>
            <a:noFill/>
          </a:ln>
          <a:effectLst/>
        </c:spPr>
      </c:pivotFmt>
      <c:pivotFmt>
        <c:idx val="2"/>
        <c:spPr>
          <a:solidFill>
            <a:schemeClr val="accent1"/>
          </a:solidFill>
          <a:ln>
            <a:noFill/>
          </a:ln>
          <a:effectLst/>
        </c:spPr>
      </c:pivotFmt>
      <c:pivotFmt>
        <c:idx val="3"/>
      </c:pivotFmt>
      <c:pivotFmt>
        <c:idx val="4"/>
        <c:spPr>
          <a:solidFill>
            <a:schemeClr val="accent6"/>
          </a:solidFill>
          <a:ln>
            <a:noFill/>
          </a:ln>
          <a:effectLst/>
        </c:spPr>
        <c:marker>
          <c:spPr>
            <a:solidFill>
              <a:schemeClr val="accent1"/>
            </a:solidFill>
            <a:ln w="9525">
              <a:solidFill>
                <a:schemeClr val="accent1"/>
              </a:solidFill>
            </a:ln>
            <a:effectLst/>
          </c:spPr>
        </c:marker>
      </c:pivotFmt>
      <c:pivotFmt>
        <c:idx val="5"/>
        <c:spPr>
          <a:solidFill>
            <a:schemeClr val="accent6"/>
          </a:solidFill>
          <a:ln>
            <a:noFill/>
          </a:ln>
          <a:effectLst/>
        </c:spPr>
        <c:marker>
          <c:spPr>
            <a:solidFill>
              <a:schemeClr val="accent1"/>
            </a:solidFill>
            <a:ln w="9525">
              <a:solidFill>
                <a:schemeClr val="accent1"/>
              </a:solidFill>
            </a:ln>
            <a:effectLst/>
          </c:spPr>
        </c:marker>
      </c:pivotFmt>
      <c:pivotFmt>
        <c:idx val="6"/>
        <c:spPr>
          <a:pattFill prst="dkUpDiag">
            <a:fgClr>
              <a:srgbClr val="216092"/>
            </a:fgClr>
            <a:bgClr>
              <a:schemeClr val="bg1"/>
            </a:bgClr>
          </a:pattFill>
          <a:ln>
            <a:noFill/>
          </a:ln>
          <a:effectLst/>
        </c:spPr>
        <c:dLbl>
          <c:idx val="0"/>
          <c:layout>
            <c:manualLayout>
              <c:x val="-1.8552875695734198E-3"/>
              <c:y val="-0.15392918970235103"/>
            </c:manualLayout>
          </c:layout>
          <c:tx>
            <c:rich>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16093"/>
                    </a:solidFill>
                  </a:rPr>
                  <a:t>To Date:</a:t>
                </a:r>
              </a:p>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fld id="{96F64903-71BF-4E4E-B12F-63D200F228EA}" type="VALUE">
                  <a:rPr lang="en-US">
                    <a:solidFill>
                      <a:srgbClr val="216093"/>
                    </a:solidFill>
                  </a:rPr>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7"/>
        <c:spPr>
          <a:solidFill>
            <a:srgbClr val="21609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216092"/>
          </a:solidFill>
          <a:ln>
            <a:noFill/>
          </a:ln>
          <a:effectLst/>
        </c:spPr>
      </c:pivotFmt>
      <c:pivotFmt>
        <c:idx val="9"/>
        <c:spPr>
          <a:pattFill prst="dkUpDiag">
            <a:fgClr>
              <a:srgbClr val="216092"/>
            </a:fgClr>
            <a:bgClr>
              <a:schemeClr val="bg1"/>
            </a:bgClr>
          </a:pattFill>
          <a:ln>
            <a:noFill/>
          </a:ln>
          <a:effectLst/>
        </c:spPr>
        <c:dLbl>
          <c:idx val="0"/>
          <c:layout>
            <c:manualLayout>
              <c:x val="-1.8552875695734198E-3"/>
              <c:y val="-0.15392918970235103"/>
            </c:manualLayout>
          </c:layout>
          <c:tx>
            <c:rich>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16093"/>
                    </a:solidFill>
                  </a:rPr>
                  <a:t>To Date:</a:t>
                </a:r>
              </a:p>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fld id="{96F64903-71BF-4E4E-B12F-63D200F228EA}" type="VALUE">
                  <a:rPr lang="en-US">
                    <a:solidFill>
                      <a:srgbClr val="216093"/>
                    </a:solidFill>
                  </a:rPr>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10"/>
        <c:spPr>
          <a:solidFill>
            <a:srgbClr val="21609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216092"/>
          </a:solidFill>
          <a:ln>
            <a:noFill/>
          </a:ln>
          <a:effectLst/>
        </c:spPr>
      </c:pivotFmt>
      <c:pivotFmt>
        <c:idx val="12"/>
        <c:spPr>
          <a:pattFill prst="dkUpDiag">
            <a:fgClr>
              <a:srgbClr val="216092"/>
            </a:fgClr>
            <a:bgClr>
              <a:schemeClr val="bg1"/>
            </a:bgClr>
          </a:pattFill>
          <a:ln>
            <a:noFill/>
          </a:ln>
          <a:effectLst/>
        </c:spPr>
        <c:dLbl>
          <c:idx val="0"/>
          <c:layout>
            <c:manualLayout>
              <c:x val="-1.8552875695734198E-3"/>
              <c:y val="-0.15392918970235103"/>
            </c:manualLayout>
          </c:layout>
          <c:tx>
            <c:rich>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16093"/>
                    </a:solidFill>
                  </a:rPr>
                  <a:t>To Date:</a:t>
                </a:r>
              </a:p>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fld id="{96F64903-71BF-4E4E-B12F-63D200F228EA}" type="VALUE">
                  <a:rPr lang="en-US">
                    <a:solidFill>
                      <a:srgbClr val="216093"/>
                    </a:solidFill>
                  </a:rPr>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s>
    <c:plotArea>
      <c:layout/>
      <c:barChart>
        <c:barDir val="col"/>
        <c:grouping val="stacked"/>
        <c:varyColors val="0"/>
        <c:ser>
          <c:idx val="0"/>
          <c:order val="0"/>
          <c:tx>
            <c:strRef>
              <c:f>'Charts &amp; Graphs'!$Z$5</c:f>
              <c:strCache>
                <c:ptCount val="1"/>
                <c:pt idx="0">
                  <c:v>Total</c:v>
                </c:pt>
              </c:strCache>
            </c:strRef>
          </c:tx>
          <c:spPr>
            <a:solidFill>
              <a:srgbClr val="216092"/>
            </a:solidFill>
            <a:ln>
              <a:noFill/>
            </a:ln>
            <a:effectLst/>
          </c:spPr>
          <c:invertIfNegative val="0"/>
          <c:dPt>
            <c:idx val="0"/>
            <c:invertIfNegative val="0"/>
            <c:bubble3D val="0"/>
            <c:spPr>
              <a:solidFill>
                <a:srgbClr val="216092"/>
              </a:solidFill>
              <a:ln>
                <a:noFill/>
              </a:ln>
              <a:effectLst/>
            </c:spPr>
            <c:extLst>
              <c:ext xmlns:c16="http://schemas.microsoft.com/office/drawing/2014/chart" uri="{C3380CC4-5D6E-409C-BE32-E72D297353CC}">
                <c16:uniqueId val="{00000001-FF16-5844-8CCB-15844EDBF0D5}"/>
              </c:ext>
            </c:extLst>
          </c:dPt>
          <c:dPt>
            <c:idx val="11"/>
            <c:invertIfNegative val="0"/>
            <c:bubble3D val="0"/>
            <c:spPr>
              <a:pattFill prst="dkUpDiag">
                <a:fgClr>
                  <a:srgbClr val="216092"/>
                </a:fgClr>
                <a:bgClr>
                  <a:schemeClr val="bg1"/>
                </a:bgClr>
              </a:pattFill>
              <a:ln>
                <a:noFill/>
              </a:ln>
              <a:effectLst/>
            </c:spPr>
            <c:extLst>
              <c:ext xmlns:c16="http://schemas.microsoft.com/office/drawing/2014/chart" uri="{C3380CC4-5D6E-409C-BE32-E72D297353CC}">
                <c16:uniqueId val="{00000003-FF16-5844-8CCB-15844EDBF0D5}"/>
              </c:ext>
            </c:extLst>
          </c:dPt>
          <c:dLbls>
            <c:dLbl>
              <c:idx val="11"/>
              <c:layout>
                <c:manualLayout>
                  <c:x val="-1.8552875695734198E-3"/>
                  <c:y val="-0.15392918970235103"/>
                </c:manualLayout>
              </c:layout>
              <c:tx>
                <c:rich>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16093"/>
                        </a:solidFill>
                      </a:rPr>
                      <a:t>To Date:</a:t>
                    </a:r>
                  </a:p>
                  <a:p>
                    <a:pPr>
                      <a:defRPr>
                        <a:solidFill>
                          <a:srgbClr val="216093"/>
                        </a:solidFill>
                        <a:latin typeface="Open Sans" panose="020B0606030504020204" pitchFamily="34" charset="0"/>
                        <a:ea typeface="Open Sans" panose="020B0606030504020204" pitchFamily="34" charset="0"/>
                        <a:cs typeface="Open Sans" panose="020B0606030504020204" pitchFamily="34" charset="0"/>
                      </a:defRPr>
                    </a:pPr>
                    <a:fld id="{96F64903-71BF-4E4E-B12F-63D200F228EA}" type="VALUE">
                      <a:rPr lang="en-US">
                        <a:solidFill>
                          <a:srgbClr val="216093"/>
                        </a:solidFill>
                      </a:rPr>
                      <a:pPr>
                        <a:defRPr>
                          <a:solidFill>
                            <a:srgbClr val="216093"/>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1609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F16-5844-8CCB-15844EDBF0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&amp; Graphs'!$Y$6:$Y$18</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strCache>
            </c:strRef>
          </c:cat>
          <c:val>
            <c:numRef>
              <c:f>'Charts &amp; Graphs'!$Z$6:$Z$18</c:f>
              <c:numCache>
                <c:formatCode>General</c:formatCode>
                <c:ptCount val="12"/>
                <c:pt idx="0">
                  <c:v>1</c:v>
                </c:pt>
                <c:pt idx="1">
                  <c:v>4</c:v>
                </c:pt>
                <c:pt idx="2">
                  <c:v>9</c:v>
                </c:pt>
                <c:pt idx="3">
                  <c:v>10</c:v>
                </c:pt>
                <c:pt idx="4">
                  <c:v>33</c:v>
                </c:pt>
                <c:pt idx="5">
                  <c:v>36</c:v>
                </c:pt>
                <c:pt idx="6">
                  <c:v>54</c:v>
                </c:pt>
                <c:pt idx="7">
                  <c:v>25</c:v>
                </c:pt>
                <c:pt idx="8">
                  <c:v>29</c:v>
                </c:pt>
                <c:pt idx="9">
                  <c:v>49</c:v>
                </c:pt>
                <c:pt idx="10">
                  <c:v>48</c:v>
                </c:pt>
                <c:pt idx="11">
                  <c:v>16</c:v>
                </c:pt>
              </c:numCache>
            </c:numRef>
          </c:val>
          <c:extLst>
            <c:ext xmlns:c16="http://schemas.microsoft.com/office/drawing/2014/chart" uri="{C3380CC4-5D6E-409C-BE32-E72D297353CC}">
              <c16:uniqueId val="{00000004-FF16-5844-8CCB-15844EDBF0D5}"/>
            </c:ext>
          </c:extLst>
        </c:ser>
        <c:dLbls>
          <c:dLblPos val="inEnd"/>
          <c:showLegendKey val="0"/>
          <c:showVal val="1"/>
          <c:showCatName val="0"/>
          <c:showSerName val="0"/>
          <c:showPercent val="0"/>
          <c:showBubbleSize val="0"/>
        </c:dLbls>
        <c:gapWidth val="219"/>
        <c:overlap val="100"/>
        <c:axId val="714773535"/>
        <c:axId val="714835471"/>
      </c:barChart>
      <c:catAx>
        <c:axId val="71477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14835471"/>
        <c:crosses val="autoZero"/>
        <c:auto val="1"/>
        <c:lblAlgn val="ctr"/>
        <c:lblOffset val="100"/>
        <c:noMultiLvlLbl val="0"/>
      </c:catAx>
      <c:valAx>
        <c:axId val="7148354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Projects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773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[Employee By the Numbers 2023 Q1.xlsx]New annual ENV SPs!PivotTable8</c:name>
    <c:fmtId val="3"/>
  </c:pivotSource>
  <c:chart>
    <c:autoTitleDeleted val="1"/>
    <c:pivotFmts>
      <c:pivotFmt>
        <c:idx val="0"/>
        <c:spPr>
          <a:solidFill>
            <a:schemeClr val="accent2"/>
          </a:solidFill>
          <a:ln>
            <a:noFill/>
          </a:ln>
          <a:effectLst/>
        </c:spPr>
        <c:marker>
          <c:symbol val="none"/>
        </c:marker>
      </c:pivotFmt>
      <c:pivotFmt>
        <c:idx val="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3"/>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4"/>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5"/>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6"/>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7"/>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9"/>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1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1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1"/>
          <c:showPercent val="0"/>
          <c:showBubbleSize val="0"/>
          <c:extLst>
            <c:ext xmlns:c15="http://schemas.microsoft.com/office/drawing/2012/chart" uri="{CE6537A1-D6FC-4f65-9D91-7224C49458BB}"/>
          </c:extLst>
        </c:dLbl>
      </c:pivotFmt>
      <c:pivotFmt>
        <c:idx val="1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3209194696490764E-2"/>
          <c:y val="5.3007607843873809E-2"/>
          <c:w val="0.93679080530350922"/>
          <c:h val="0.89073806833181512"/>
        </c:manualLayout>
      </c:layout>
      <c:barChart>
        <c:barDir val="col"/>
        <c:grouping val="clustered"/>
        <c:varyColors val="0"/>
        <c:ser>
          <c:idx val="0"/>
          <c:order val="0"/>
          <c:tx>
            <c:strRef>
              <c:f>'New annual ENV SPs'!$B$1</c:f>
              <c:strCache>
                <c:ptCount val="1"/>
                <c:pt idx="0">
                  <c:v>Total</c:v>
                </c:pt>
              </c:strCache>
            </c:strRef>
          </c:tx>
          <c:spPr>
            <a:solidFill>
              <a:srgbClr val="E75425"/>
            </a:solidFill>
            <a:ln>
              <a:noFill/>
            </a:ln>
            <a:effectLst/>
          </c:spPr>
          <c:invertIfNegative val="0"/>
          <c:dLbls>
            <c:delete val="1"/>
          </c:dLbls>
          <c:cat>
            <c:strRef>
              <c:f>'New annual ENV SPs'!$A$2:$A$13</c:f>
              <c:strCache>
                <c:ptCount val="12"/>
                <c:pt idx="0">
                  <c:v> 2012</c:v>
                </c:pt>
                <c:pt idx="1">
                  <c:v> 2013</c:v>
                </c:pt>
                <c:pt idx="2">
                  <c:v> 2014</c:v>
                </c:pt>
                <c:pt idx="3">
                  <c:v> 2015</c:v>
                </c:pt>
                <c:pt idx="4">
                  <c:v> 2016</c:v>
                </c:pt>
                <c:pt idx="5">
                  <c:v> 2017</c:v>
                </c:pt>
                <c:pt idx="6">
                  <c:v> 2018</c:v>
                </c:pt>
                <c:pt idx="7">
                  <c:v> 2019</c:v>
                </c:pt>
                <c:pt idx="8">
                  <c:v> 2020</c:v>
                </c:pt>
                <c:pt idx="9">
                  <c:v> 2021</c:v>
                </c:pt>
                <c:pt idx="10">
                  <c:v> 2022</c:v>
                </c:pt>
                <c:pt idx="11">
                  <c:v> 2023 Q1</c:v>
                </c:pt>
              </c:strCache>
            </c:strRef>
          </c:cat>
          <c:val>
            <c:numRef>
              <c:f>'New annual ENV SPs'!$B$2:$B$13</c:f>
              <c:numCache>
                <c:formatCode>General</c:formatCode>
                <c:ptCount val="12"/>
                <c:pt idx="0">
                  <c:v>214</c:v>
                </c:pt>
                <c:pt idx="1">
                  <c:v>1236</c:v>
                </c:pt>
                <c:pt idx="2">
                  <c:v>1281</c:v>
                </c:pt>
                <c:pt idx="3">
                  <c:v>1236</c:v>
                </c:pt>
                <c:pt idx="4">
                  <c:v>1235</c:v>
                </c:pt>
                <c:pt idx="5">
                  <c:v>1447</c:v>
                </c:pt>
                <c:pt idx="6">
                  <c:v>1116</c:v>
                </c:pt>
                <c:pt idx="7">
                  <c:v>1104</c:v>
                </c:pt>
                <c:pt idx="8">
                  <c:v>1343</c:v>
                </c:pt>
                <c:pt idx="9">
                  <c:v>1238</c:v>
                </c:pt>
                <c:pt idx="10">
                  <c:v>1697</c:v>
                </c:pt>
                <c:pt idx="11">
                  <c:v>448</c:v>
                </c:pt>
              </c:numCache>
            </c:numRef>
          </c:val>
          <c:extLst>
            <c:ext xmlns:c16="http://schemas.microsoft.com/office/drawing/2014/chart" uri="{C3380CC4-5D6E-409C-BE32-E72D297353CC}">
              <c16:uniqueId val="{00000000-A952-4B91-A354-CCE7B031420A}"/>
            </c:ext>
          </c:extLst>
        </c:ser>
        <c:dLbls>
          <c:dLblPos val="outEnd"/>
          <c:showLegendKey val="0"/>
          <c:showVal val="1"/>
          <c:showCatName val="0"/>
          <c:showSerName val="0"/>
          <c:showPercent val="0"/>
          <c:showBubbleSize val="0"/>
        </c:dLbls>
        <c:gapWidth val="219"/>
        <c:overlap val="-27"/>
        <c:axId val="557025727"/>
        <c:axId val="234378911"/>
      </c:barChart>
      <c:catAx>
        <c:axId val="5570257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378911"/>
        <c:crosses val="autoZero"/>
        <c:auto val="1"/>
        <c:lblAlgn val="ctr"/>
        <c:lblOffset val="100"/>
        <c:noMultiLvlLbl val="0"/>
      </c:catAx>
      <c:valAx>
        <c:axId val="2343789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02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New ENV SPs</c:v>
          </c:tx>
          <c:spPr>
            <a:solidFill>
              <a:schemeClr val="accent1"/>
            </a:solidFill>
            <a:ln>
              <a:noFill/>
            </a:ln>
            <a:effectLst/>
          </c:spPr>
          <c:invertIfNegative val="0"/>
          <c:cat>
            <c:numLit>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Lit>
          </c:cat>
          <c:val>
            <c:numRef>
              <c:f>Retention!$A$2:$L$2</c:f>
              <c:numCache>
                <c:formatCode>General</c:formatCode>
                <c:ptCount val="12"/>
                <c:pt idx="0">
                  <c:v>213</c:v>
                </c:pt>
                <c:pt idx="1">
                  <c:v>1236</c:v>
                </c:pt>
                <c:pt idx="2">
                  <c:v>1280</c:v>
                </c:pt>
                <c:pt idx="3">
                  <c:v>1236</c:v>
                </c:pt>
                <c:pt idx="4">
                  <c:v>1235</c:v>
                </c:pt>
                <c:pt idx="5">
                  <c:v>1447</c:v>
                </c:pt>
                <c:pt idx="6">
                  <c:v>1116</c:v>
                </c:pt>
                <c:pt idx="7">
                  <c:v>1104</c:v>
                </c:pt>
                <c:pt idx="8">
                  <c:v>1343</c:v>
                </c:pt>
                <c:pt idx="9">
                  <c:v>1238</c:v>
                </c:pt>
                <c:pt idx="10">
                  <c:v>1697</c:v>
                </c:pt>
                <c:pt idx="11">
                  <c:v>448</c:v>
                </c:pt>
              </c:numCache>
            </c:numRef>
          </c:val>
          <c:extLst>
            <c:ext xmlns:c16="http://schemas.microsoft.com/office/drawing/2014/chart" uri="{C3380CC4-5D6E-409C-BE32-E72D297353CC}">
              <c16:uniqueId val="{00000000-EBFA-474E-8D69-8B3DA2C1A357}"/>
            </c:ext>
          </c:extLst>
        </c:ser>
        <c:ser>
          <c:idx val="1"/>
          <c:order val="1"/>
          <c:tx>
            <c:v>Expired</c:v>
          </c:tx>
          <c:spPr>
            <a:solidFill>
              <a:schemeClr val="accent2"/>
            </a:solidFill>
            <a:ln>
              <a:noFill/>
            </a:ln>
            <a:effectLst/>
          </c:spPr>
          <c:invertIfNegative val="0"/>
          <c:dPt>
            <c:idx val="10"/>
            <c:invertIfNegative val="0"/>
            <c:bubble3D val="0"/>
            <c:spPr>
              <a:solidFill>
                <a:srgbClr val="FFC000"/>
              </a:solidFill>
              <a:ln>
                <a:solidFill>
                  <a:srgbClr val="FFC000"/>
                </a:solidFill>
              </a:ln>
              <a:effectLst/>
            </c:spPr>
            <c:extLst>
              <c:ext xmlns:c16="http://schemas.microsoft.com/office/drawing/2014/chart" uri="{C3380CC4-5D6E-409C-BE32-E72D297353CC}">
                <c16:uniqueId val="{00000002-EBFA-474E-8D69-8B3DA2C1A357}"/>
              </c:ext>
            </c:extLst>
          </c:dPt>
          <c:dPt>
            <c:idx val="11"/>
            <c:invertIfNegative val="0"/>
            <c:bubble3D val="0"/>
            <c:spPr>
              <a:solidFill>
                <a:srgbClr val="FFC000"/>
              </a:solidFill>
              <a:ln>
                <a:solidFill>
                  <a:srgbClr val="FFC000"/>
                </a:solidFill>
              </a:ln>
              <a:effectLst/>
            </c:spPr>
            <c:extLst>
              <c:ext xmlns:c16="http://schemas.microsoft.com/office/drawing/2014/chart" uri="{C3380CC4-5D6E-409C-BE32-E72D297353CC}">
                <c16:uniqueId val="{00000004-EBFA-474E-8D69-8B3DA2C1A357}"/>
              </c:ext>
            </c:extLst>
          </c:dPt>
          <c:cat>
            <c:numLit>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Lit>
          </c:cat>
          <c:val>
            <c:numRef>
              <c:f>Retention!$A$3:$L$3</c:f>
              <c:numCache>
                <c:formatCode>General</c:formatCode>
                <c:ptCount val="12"/>
                <c:pt idx="0">
                  <c:v>0</c:v>
                </c:pt>
                <c:pt idx="1">
                  <c:v>0</c:v>
                </c:pt>
                <c:pt idx="2">
                  <c:v>0</c:v>
                </c:pt>
                <c:pt idx="3">
                  <c:v>0</c:v>
                </c:pt>
                <c:pt idx="4">
                  <c:v>0</c:v>
                </c:pt>
                <c:pt idx="5">
                  <c:v>0</c:v>
                </c:pt>
                <c:pt idx="6">
                  <c:v>2122</c:v>
                </c:pt>
                <c:pt idx="7">
                  <c:v>2199</c:v>
                </c:pt>
                <c:pt idx="8">
                  <c:v>643</c:v>
                </c:pt>
                <c:pt idx="9">
                  <c:v>665</c:v>
                </c:pt>
                <c:pt idx="10">
                  <c:v>957</c:v>
                </c:pt>
                <c:pt idx="11">
                  <c:v>312</c:v>
                </c:pt>
              </c:numCache>
            </c:numRef>
          </c:val>
          <c:extLst>
            <c:ext xmlns:c16="http://schemas.microsoft.com/office/drawing/2014/chart" uri="{C3380CC4-5D6E-409C-BE32-E72D297353CC}">
              <c16:uniqueId val="{00000005-EBFA-474E-8D69-8B3DA2C1A357}"/>
            </c:ext>
          </c:extLst>
        </c:ser>
        <c:dLbls>
          <c:showLegendKey val="0"/>
          <c:showVal val="0"/>
          <c:showCatName val="0"/>
          <c:showSerName val="0"/>
          <c:showPercent val="0"/>
          <c:showBubbleSize val="0"/>
        </c:dLbls>
        <c:gapWidth val="219"/>
        <c:overlap val="-27"/>
        <c:axId val="316931391"/>
        <c:axId val="234360191"/>
      </c:barChart>
      <c:lineChart>
        <c:grouping val="standard"/>
        <c:varyColors val="0"/>
        <c:ser>
          <c:idx val="2"/>
          <c:order val="2"/>
          <c:tx>
            <c:v>Cumulative</c:v>
          </c:tx>
          <c:spPr>
            <a:ln w="28575" cap="rnd">
              <a:solidFill>
                <a:schemeClr val="accent3"/>
              </a:solidFill>
              <a:round/>
            </a:ln>
            <a:effectLst/>
          </c:spPr>
          <c:marker>
            <c:symbol val="none"/>
          </c:marker>
          <c:val>
            <c:numRef>
              <c:f>Retention!$A$4:$L$4</c:f>
              <c:numCache>
                <c:formatCode>General</c:formatCode>
                <c:ptCount val="12"/>
                <c:pt idx="0">
                  <c:v>213</c:v>
                </c:pt>
                <c:pt idx="1">
                  <c:v>1449</c:v>
                </c:pt>
                <c:pt idx="2">
                  <c:v>2729</c:v>
                </c:pt>
                <c:pt idx="3">
                  <c:v>3965</c:v>
                </c:pt>
                <c:pt idx="4">
                  <c:v>5200</c:v>
                </c:pt>
                <c:pt idx="5">
                  <c:v>6647</c:v>
                </c:pt>
                <c:pt idx="6">
                  <c:v>5641</c:v>
                </c:pt>
                <c:pt idx="7">
                  <c:v>4546</c:v>
                </c:pt>
                <c:pt idx="8">
                  <c:v>5246</c:v>
                </c:pt>
                <c:pt idx="9">
                  <c:v>5819</c:v>
                </c:pt>
                <c:pt idx="10">
                  <c:v>6559</c:v>
                </c:pt>
                <c:pt idx="11">
                  <c:v>6685</c:v>
                </c:pt>
              </c:numCache>
            </c:numRef>
          </c:val>
          <c:smooth val="0"/>
          <c:extLst>
            <c:ext xmlns:c16="http://schemas.microsoft.com/office/drawing/2014/chart" uri="{C3380CC4-5D6E-409C-BE32-E72D297353CC}">
              <c16:uniqueId val="{00000006-EBFA-474E-8D69-8B3DA2C1A357}"/>
            </c:ext>
          </c:extLst>
        </c:ser>
        <c:dLbls>
          <c:showLegendKey val="0"/>
          <c:showVal val="0"/>
          <c:showCatName val="0"/>
          <c:showSerName val="0"/>
          <c:showPercent val="0"/>
          <c:showBubbleSize val="0"/>
        </c:dLbls>
        <c:marker val="1"/>
        <c:smooth val="0"/>
        <c:axId val="316931391"/>
        <c:axId val="234360191"/>
      </c:lineChart>
      <c:catAx>
        <c:axId val="316931391"/>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360191"/>
        <c:crosses val="autoZero"/>
        <c:auto val="0"/>
        <c:lblAlgn val="ctr"/>
        <c:lblOffset val="100"/>
        <c:noMultiLvlLbl val="0"/>
      </c:catAx>
      <c:valAx>
        <c:axId val="234360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9313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12-42BA-87E7-EBB111519E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12-42BA-87E7-EBB111519E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12-42BA-87E7-EBB111519E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12-42BA-87E7-EBB111519E9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'Employer Breakdown'!$M$1:$P$1</c:f>
              <c:strCache>
                <c:ptCount val="4"/>
                <c:pt idx="0">
                  <c:v>Academic</c:v>
                </c:pt>
                <c:pt idx="1">
                  <c:v>Company</c:v>
                </c:pt>
                <c:pt idx="2">
                  <c:v>Individual</c:v>
                </c:pt>
                <c:pt idx="3">
                  <c:v>Government</c:v>
                </c:pt>
              </c:strCache>
            </c:strRef>
          </c:cat>
          <c:val>
            <c:numRef>
              <c:f>'Employer Breakdown'!$M$2:$P$2</c:f>
              <c:numCache>
                <c:formatCode>General</c:formatCode>
                <c:ptCount val="4"/>
                <c:pt idx="0">
                  <c:v>640</c:v>
                </c:pt>
                <c:pt idx="1">
                  <c:v>3219</c:v>
                </c:pt>
                <c:pt idx="2">
                  <c:v>2032</c:v>
                </c:pt>
                <c:pt idx="3">
                  <c:v>1508</c:v>
                </c:pt>
              </c:numCache>
            </c:numRef>
          </c:val>
          <c:extLst>
            <c:ext xmlns:c16="http://schemas.microsoft.com/office/drawing/2014/chart" uri="{C3380CC4-5D6E-409C-BE32-E72D297353CC}">
              <c16:uniqueId val="{00000008-8212-42BA-87E7-EBB111519E9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F9-48DF-862D-2E34C0B15A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F9-48DF-862D-2E34C0B15A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F9-48DF-862D-2E34C0B15A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F9-48DF-862D-2E34C0B15AC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Countries!$A$1:$D$1</c:f>
              <c:strCache>
                <c:ptCount val="4"/>
                <c:pt idx="0">
                  <c:v>United States</c:v>
                </c:pt>
                <c:pt idx="1">
                  <c:v>Canada</c:v>
                </c:pt>
                <c:pt idx="2">
                  <c:v>Italy</c:v>
                </c:pt>
                <c:pt idx="3">
                  <c:v>International</c:v>
                </c:pt>
              </c:strCache>
            </c:strRef>
          </c:cat>
          <c:val>
            <c:numRef>
              <c:f>Countries!$A$2:$D$2</c:f>
              <c:numCache>
                <c:formatCode>General</c:formatCode>
                <c:ptCount val="4"/>
                <c:pt idx="0">
                  <c:v>6081</c:v>
                </c:pt>
                <c:pt idx="1">
                  <c:v>647</c:v>
                </c:pt>
                <c:pt idx="2">
                  <c:v>366</c:v>
                </c:pt>
                <c:pt idx="3">
                  <c:v>365</c:v>
                </c:pt>
              </c:numCache>
            </c:numRef>
          </c:val>
          <c:extLst>
            <c:ext xmlns:c16="http://schemas.microsoft.com/office/drawing/2014/chart" uri="{C3380CC4-5D6E-409C-BE32-E72D297353CC}">
              <c16:uniqueId val="{00000008-48F9-48DF-862D-2E34C0B15AC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'States Region'!$A$1:$A$20</c:f>
              <c:strCache>
                <c:ptCount val="20"/>
                <c:pt idx="0">
                  <c:v>North Carolina</c:v>
                </c:pt>
                <c:pt idx="1">
                  <c:v>Arizona</c:v>
                </c:pt>
                <c:pt idx="2">
                  <c:v>Maryland</c:v>
                </c:pt>
                <c:pt idx="3">
                  <c:v>Quebec</c:v>
                </c:pt>
                <c:pt idx="4">
                  <c:v>Kansas</c:v>
                </c:pt>
                <c:pt idx="5">
                  <c:v>Illinois</c:v>
                </c:pt>
                <c:pt idx="6">
                  <c:v>Ontario</c:v>
                </c:pt>
                <c:pt idx="7">
                  <c:v>British Columbia</c:v>
                </c:pt>
                <c:pt idx="8">
                  <c:v>Wisconsin</c:v>
                </c:pt>
                <c:pt idx="9">
                  <c:v>Pennsylvania</c:v>
                </c:pt>
                <c:pt idx="10">
                  <c:v>Colorado</c:v>
                </c:pt>
                <c:pt idx="11">
                  <c:v>Massachusetts</c:v>
                </c:pt>
                <c:pt idx="12">
                  <c:v>Washington</c:v>
                </c:pt>
                <c:pt idx="13">
                  <c:v>New Jersey</c:v>
                </c:pt>
                <c:pt idx="14">
                  <c:v>Missouri</c:v>
                </c:pt>
                <c:pt idx="15">
                  <c:v>Virginia</c:v>
                </c:pt>
                <c:pt idx="16">
                  <c:v>Florida</c:v>
                </c:pt>
                <c:pt idx="17">
                  <c:v>Texas</c:v>
                </c:pt>
                <c:pt idx="18">
                  <c:v>New York</c:v>
                </c:pt>
                <c:pt idx="19">
                  <c:v>California</c:v>
                </c:pt>
              </c:strCache>
            </c:strRef>
          </c:cat>
          <c:val>
            <c:numRef>
              <c:f>'States Region'!$B$1:$B$20</c:f>
              <c:numCache>
                <c:formatCode>General</c:formatCode>
                <c:ptCount val="20"/>
                <c:pt idx="0">
                  <c:v>63</c:v>
                </c:pt>
                <c:pt idx="1">
                  <c:v>69</c:v>
                </c:pt>
                <c:pt idx="2">
                  <c:v>71</c:v>
                </c:pt>
                <c:pt idx="3">
                  <c:v>75</c:v>
                </c:pt>
                <c:pt idx="4">
                  <c:v>76</c:v>
                </c:pt>
                <c:pt idx="5">
                  <c:v>86</c:v>
                </c:pt>
                <c:pt idx="6">
                  <c:v>91</c:v>
                </c:pt>
                <c:pt idx="7">
                  <c:v>98</c:v>
                </c:pt>
                <c:pt idx="8">
                  <c:v>104</c:v>
                </c:pt>
                <c:pt idx="9">
                  <c:v>136</c:v>
                </c:pt>
                <c:pt idx="10">
                  <c:v>137</c:v>
                </c:pt>
                <c:pt idx="11">
                  <c:v>149</c:v>
                </c:pt>
                <c:pt idx="12">
                  <c:v>153</c:v>
                </c:pt>
                <c:pt idx="13">
                  <c:v>193</c:v>
                </c:pt>
                <c:pt idx="14">
                  <c:v>203</c:v>
                </c:pt>
                <c:pt idx="15">
                  <c:v>213</c:v>
                </c:pt>
                <c:pt idx="16">
                  <c:v>369</c:v>
                </c:pt>
                <c:pt idx="17">
                  <c:v>438</c:v>
                </c:pt>
                <c:pt idx="18">
                  <c:v>529</c:v>
                </c:pt>
                <c:pt idx="19">
                  <c:v>944</c:v>
                </c:pt>
              </c:numCache>
            </c:numRef>
          </c:val>
          <c:extLst>
            <c:ext xmlns:c16="http://schemas.microsoft.com/office/drawing/2014/chart" uri="{C3380CC4-5D6E-409C-BE32-E72D297353CC}">
              <c16:uniqueId val="{00000000-C8E5-4DEC-B563-9EB6C3E82AC7}"/>
            </c:ext>
          </c:extLst>
        </c:ser>
        <c:dLbls>
          <c:showLegendKey val="0"/>
          <c:showVal val="0"/>
          <c:showCatName val="0"/>
          <c:showSerName val="0"/>
          <c:showPercent val="0"/>
          <c:showBubbleSize val="0"/>
        </c:dLbls>
        <c:gapWidth val="182"/>
        <c:axId val="104995743"/>
        <c:axId val="755278383"/>
      </c:barChart>
      <c:catAx>
        <c:axId val="104995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278383"/>
        <c:crosses val="autoZero"/>
        <c:auto val="1"/>
        <c:lblAlgn val="ctr"/>
        <c:lblOffset val="100"/>
        <c:noMultiLvlLbl val="0"/>
      </c:catAx>
      <c:valAx>
        <c:axId val="7552783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9957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DAEE37-AA10-A443-B321-5A28FC23C508}" type="datetimeFigureOut">
              <a:rPr lang="en-US" smtClean="0"/>
              <a:t>4/19/23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D3BAA1-2679-1B47-9484-AD7F8F3403DB}" type="slidenum">
              <a:rPr lang="en-US" smtClean="0"/>
              <a:t>‹#›</a:t>
            </a:fld>
            <a:endParaRPr lang="en-US"/>
          </a:p>
        </p:txBody>
      </p:sp>
    </p:spTree>
    <p:extLst>
      <p:ext uri="{BB962C8B-B14F-4D97-AF65-F5344CB8AC3E}">
        <p14:creationId xmlns:p14="http://schemas.microsoft.com/office/powerpoint/2010/main" val="27688062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DEBA4-7085-114C-99A0-849A82CEDCD6}" type="datetimeFigureOut">
              <a:rPr lang="en-US" smtClean="0"/>
              <a:t>4/19/23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114F0-3B52-D148-9681-69637D1B52E3}" type="slidenum">
              <a:rPr lang="en-US" smtClean="0"/>
              <a:t>‹#›</a:t>
            </a:fld>
            <a:endParaRPr lang="en-US"/>
          </a:p>
        </p:txBody>
      </p:sp>
    </p:spTree>
    <p:extLst>
      <p:ext uri="{BB962C8B-B14F-4D97-AF65-F5344CB8AC3E}">
        <p14:creationId xmlns:p14="http://schemas.microsoft.com/office/powerpoint/2010/main" val="1237024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1BE114F0-3B52-D148-9681-69637D1B52E3}" type="slidenum">
              <a:rPr lang="en-US" smtClean="0"/>
              <a:t>1</a:t>
            </a:fld>
            <a:endParaRPr lang="en-US"/>
          </a:p>
        </p:txBody>
      </p:sp>
    </p:spTree>
    <p:extLst>
      <p:ext uri="{BB962C8B-B14F-4D97-AF65-F5344CB8AC3E}">
        <p14:creationId xmlns:p14="http://schemas.microsoft.com/office/powerpoint/2010/main" val="8257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18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14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72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68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997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91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168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r>
              <a:rPr lang="en-US" sz="1100" dirty="0"/>
              <a:t>2022 represents the third year with more new ENV SPs joining the network than those that have expired. The yellow bar indicates Inactive ENV SPs are counted here. Inactive RNV SPs have the opportunity to renew, and this number will ultimately decrease.</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410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77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097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41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3964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321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429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367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136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fld id="{A8463EE2-F007-FA49-AC2A-DF22AB8F7ADF}" type="slidenum">
              <a:rPr lang="en-US" smtClean="0"/>
              <a:pPr/>
              <a:t>35</a:t>
            </a:fld>
            <a:endParaRPr lang="en-US" dirty="0"/>
          </a:p>
        </p:txBody>
      </p:sp>
    </p:spTree>
    <p:extLst>
      <p:ext uri="{BB962C8B-B14F-4D97-AF65-F5344CB8AC3E}">
        <p14:creationId xmlns:p14="http://schemas.microsoft.com/office/powerpoint/2010/main" val="112701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fld id="{A8463EE2-F007-FA49-AC2A-DF22AB8F7ADF}" type="slidenum">
              <a:rPr lang="en-US" smtClean="0"/>
              <a:pPr/>
              <a:t>36</a:t>
            </a:fld>
            <a:endParaRPr lang="en-US" dirty="0"/>
          </a:p>
        </p:txBody>
      </p:sp>
    </p:spTree>
    <p:extLst>
      <p:ext uri="{BB962C8B-B14F-4D97-AF65-F5344CB8AC3E}">
        <p14:creationId xmlns:p14="http://schemas.microsoft.com/office/powerpoint/2010/main" val="1789970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fld id="{A8463EE2-F007-FA49-AC2A-DF22AB8F7ADF}" type="slidenum">
              <a:rPr lang="en-US" smtClean="0"/>
              <a:pPr/>
              <a:t>38</a:t>
            </a:fld>
            <a:endParaRPr lang="en-US" dirty="0"/>
          </a:p>
        </p:txBody>
      </p:sp>
    </p:spTree>
    <p:extLst>
      <p:ext uri="{BB962C8B-B14F-4D97-AF65-F5344CB8AC3E}">
        <p14:creationId xmlns:p14="http://schemas.microsoft.com/office/powerpoint/2010/main" val="1442445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C3CA7-BEC9-4CAC-BE20-A54738F665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47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32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49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9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79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907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95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49288"/>
            <a:ext cx="4346575" cy="3260725"/>
          </a:xfrm>
          <a:prstGeom prst="rect">
            <a:avLst/>
          </a:prstGeom>
        </p:spPr>
      </p:sp>
      <p:sp>
        <p:nvSpPr>
          <p:cNvPr id="3" name="Notes Placeholder 2"/>
          <p:cNvSpPr>
            <a:spLocks noGrp="1"/>
          </p:cNvSpPr>
          <p:nvPr>
            <p:ph type="body" idx="1"/>
          </p:nvPr>
        </p:nvSpPr>
        <p:spPr/>
        <p:txBody>
          <a:bodyPr>
            <a:normAutofit fontScale="25000" lnSpcReduction="20000"/>
          </a:bodyPr>
          <a:lstStyle/>
          <a:p>
            <a:pPr lvl="0">
              <a:lnSpc>
                <a:spcPct val="150000"/>
              </a:lnSpc>
              <a:defRPr/>
            </a:pPr>
            <a:endParaRPr lang="en-US" sz="1100" dirty="0">
              <a:latin typeface="+mn-lt"/>
              <a:ea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63EE2-F007-FA49-AC2A-DF22AB8F7A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364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985279"/>
            <a:ext cx="7191375" cy="490568"/>
          </a:xfrm>
        </p:spPr>
        <p:txBody>
          <a:bodyPr lIns="0" tIns="0" rIns="0" bIns="0">
            <a:normAutofit/>
          </a:bodyPr>
          <a:lstStyle>
            <a:lvl1pPr marL="0" indent="0" algn="l">
              <a:buNone/>
              <a:defRPr sz="1800" i="1"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dirty="0"/>
              <a:t>Click to edit Master subtitle style</a:t>
            </a:r>
          </a:p>
        </p:txBody>
      </p:sp>
      <p:sp>
        <p:nvSpPr>
          <p:cNvPr id="8" name="Title 7">
            <a:extLst>
              <a:ext uri="{FF2B5EF4-FFF2-40B4-BE49-F238E27FC236}">
                <a16:creationId xmlns:a16="http://schemas.microsoft.com/office/drawing/2014/main" id="{5DC1D49A-AEE4-3340-AA7F-DBFBFA4534A6}"/>
              </a:ext>
            </a:extLst>
          </p:cNvPr>
          <p:cNvSpPr>
            <a:spLocks noGrp="1"/>
          </p:cNvSpPr>
          <p:nvPr>
            <p:ph type="title"/>
          </p:nvPr>
        </p:nvSpPr>
        <p:spPr>
          <a:xfrm>
            <a:off x="628650" y="2316978"/>
            <a:ext cx="7886700" cy="550478"/>
          </a:xfrm>
        </p:spPr>
        <p:txBody>
          <a:bodyPr lIns="0" tIns="0" rIns="0" bIns="0">
            <a:normAutofit/>
          </a:bodyPr>
          <a:lstStyle>
            <a:lvl1pPr algn="l">
              <a:defRPr sz="3600" b="0" i="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Text Placeholder 14">
            <a:extLst>
              <a:ext uri="{FF2B5EF4-FFF2-40B4-BE49-F238E27FC236}">
                <a16:creationId xmlns:a16="http://schemas.microsoft.com/office/drawing/2014/main" id="{39CC858D-6206-3247-AD40-674D4272A369}"/>
              </a:ext>
            </a:extLst>
          </p:cNvPr>
          <p:cNvSpPr>
            <a:spLocks noGrp="1"/>
          </p:cNvSpPr>
          <p:nvPr>
            <p:ph type="body" sz="quarter" idx="10" hasCustomPrompt="1"/>
          </p:nvPr>
        </p:nvSpPr>
        <p:spPr>
          <a:xfrm>
            <a:off x="628650" y="3735701"/>
            <a:ext cx="5504649" cy="914400"/>
          </a:xfrm>
        </p:spPr>
        <p:txBody>
          <a:bodyPr lIns="0" tIns="0" rIns="0" bIns="0">
            <a:normAutofit/>
          </a:bodyPr>
          <a:lstStyle>
            <a:lvl1pPr marL="0" indent="0">
              <a:buNone/>
              <a:defRPr sz="12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a:t>
            </a:r>
          </a:p>
        </p:txBody>
      </p:sp>
      <p:pic>
        <p:nvPicPr>
          <p:cNvPr id="6" name="Picture 5">
            <a:extLst>
              <a:ext uri="{FF2B5EF4-FFF2-40B4-BE49-F238E27FC236}">
                <a16:creationId xmlns:a16="http://schemas.microsoft.com/office/drawing/2014/main" id="{7301559B-144A-7744-9D11-44BAA0D71C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27" y="6191946"/>
            <a:ext cx="1200549" cy="483023"/>
          </a:xfrm>
          <a:prstGeom prst="rect">
            <a:avLst/>
          </a:prstGeom>
        </p:spPr>
      </p:pic>
    </p:spTree>
    <p:extLst>
      <p:ext uri="{BB962C8B-B14F-4D97-AF65-F5344CB8AC3E}">
        <p14:creationId xmlns:p14="http://schemas.microsoft.com/office/powerpoint/2010/main" val="105766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0898"/>
            <a:ext cx="7772400" cy="3325313"/>
          </a:xfrm>
        </p:spPr>
        <p:txBody>
          <a:bodyPr anchor="ctr">
            <a:noAutofit/>
          </a:bodyPr>
          <a:lstStyle>
            <a:lvl1pPr algn="ctr">
              <a:defRPr sz="5400"/>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US" dirty="0"/>
              <a:t>Section 1: Introduction</a:t>
            </a:r>
          </a:p>
        </p:txBody>
      </p:sp>
      <p:sp>
        <p:nvSpPr>
          <p:cNvPr id="6" name="Slide Number Placeholder 5"/>
          <p:cNvSpPr>
            <a:spLocks noGrp="1"/>
          </p:cNvSpPr>
          <p:nvPr>
            <p:ph type="sldNum" sz="quarter" idx="12"/>
          </p:nvPr>
        </p:nvSpPr>
        <p:spPr/>
        <p:txBody>
          <a:bodyPr/>
          <a:lstStyle/>
          <a:p>
            <a:fld id="{D878B224-3453-974A-AC38-DAECBDB294F9}" type="slidenum">
              <a:rPr lang="en-US" smtClean="0"/>
              <a:t>‹#›</a:t>
            </a:fld>
            <a:endParaRPr lang="en-US"/>
          </a:p>
        </p:txBody>
      </p:sp>
    </p:spTree>
    <p:extLst>
      <p:ext uri="{BB962C8B-B14F-4D97-AF65-F5344CB8AC3E}">
        <p14:creationId xmlns:p14="http://schemas.microsoft.com/office/powerpoint/2010/main" val="293729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eople Slid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3631121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Section 1: Introduction</a:t>
            </a:r>
          </a:p>
        </p:txBody>
      </p:sp>
      <p:sp>
        <p:nvSpPr>
          <p:cNvPr id="4" name="Slide Number Placeholder 3"/>
          <p:cNvSpPr>
            <a:spLocks noGrp="1"/>
          </p:cNvSpPr>
          <p:nvPr>
            <p:ph type="sldNum" sz="quarter" idx="12"/>
          </p:nvPr>
        </p:nvSpPr>
        <p:spPr/>
        <p:txBody>
          <a:bodyPr/>
          <a:lstStyle/>
          <a:p>
            <a:fld id="{3AD0B657-0200-984D-8528-4819D5B4B791}" type="slidenum">
              <a:rPr lang="en-US" smtClean="0"/>
              <a:t>‹#›</a:t>
            </a:fld>
            <a:endParaRPr lang="en-US"/>
          </a:p>
        </p:txBody>
      </p:sp>
    </p:spTree>
    <p:extLst>
      <p:ext uri="{BB962C8B-B14F-4D97-AF65-F5344CB8AC3E}">
        <p14:creationId xmlns:p14="http://schemas.microsoft.com/office/powerpoint/2010/main" val="111127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C9EF8-025E-3541-ACDD-8BC2B68C9D96}"/>
              </a:ext>
            </a:extLst>
          </p:cNvPr>
          <p:cNvSpPr/>
          <p:nvPr userDrawn="1"/>
        </p:nvSpPr>
        <p:spPr>
          <a:xfrm>
            <a:off x="5178718" y="0"/>
            <a:ext cx="3965282" cy="6871860"/>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Slide Number Placeholder 3"/>
          <p:cNvSpPr>
            <a:spLocks noGrp="1"/>
          </p:cNvSpPr>
          <p:nvPr>
            <p:ph type="sldNum" sz="quarter" idx="17"/>
          </p:nvPr>
        </p:nvSpPr>
        <p:spPr/>
        <p:txBody>
          <a:bodyPr/>
          <a:lstStyle/>
          <a:p>
            <a:fld id="{3AD0B657-0200-984D-8528-4819D5B4B791}" type="slidenum">
              <a:rPr lang="uk-UA" smtClean="0"/>
              <a:pPr/>
              <a:t>‹#›</a:t>
            </a:fld>
            <a:endParaRPr lang="uk-UA" dirty="0"/>
          </a:p>
        </p:txBody>
      </p:sp>
      <p:sp>
        <p:nvSpPr>
          <p:cNvPr id="10" name="Text Placeholder 21">
            <a:extLst>
              <a:ext uri="{FF2B5EF4-FFF2-40B4-BE49-F238E27FC236}">
                <a16:creationId xmlns:a16="http://schemas.microsoft.com/office/drawing/2014/main" id="{C092FEA6-F681-544C-89A1-7CDBB1E2E187}"/>
              </a:ext>
            </a:extLst>
          </p:cNvPr>
          <p:cNvSpPr>
            <a:spLocks noGrp="1"/>
          </p:cNvSpPr>
          <p:nvPr>
            <p:ph type="body" sz="quarter" idx="13" hasCustomPrompt="1"/>
          </p:nvPr>
        </p:nvSpPr>
        <p:spPr>
          <a:xfrm>
            <a:off x="5519782" y="6254496"/>
            <a:ext cx="2626060" cy="365125"/>
          </a:xfrm>
        </p:spPr>
        <p:txBody>
          <a:bodyPr lIns="0" tIns="0" rIns="0" bIns="0">
            <a:normAutofit/>
          </a:bodyPr>
          <a:lstStyle>
            <a:lvl1pPr marL="0" indent="0">
              <a:buNone/>
              <a:defRPr sz="10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Description</a:t>
            </a:r>
          </a:p>
        </p:txBody>
      </p:sp>
      <p:sp>
        <p:nvSpPr>
          <p:cNvPr id="16" name="Text Placeholder 21">
            <a:extLst>
              <a:ext uri="{FF2B5EF4-FFF2-40B4-BE49-F238E27FC236}">
                <a16:creationId xmlns:a16="http://schemas.microsoft.com/office/drawing/2014/main" id="{44B0F9E8-5704-DC4E-BE2B-6D752934E021}"/>
              </a:ext>
            </a:extLst>
          </p:cNvPr>
          <p:cNvSpPr>
            <a:spLocks noGrp="1"/>
          </p:cNvSpPr>
          <p:nvPr>
            <p:ph type="body" sz="quarter" idx="14" hasCustomPrompt="1"/>
          </p:nvPr>
        </p:nvSpPr>
        <p:spPr>
          <a:xfrm>
            <a:off x="5519782" y="6033247"/>
            <a:ext cx="2626060" cy="183766"/>
          </a:xfrm>
        </p:spPr>
        <p:txBody>
          <a:bodyPr lIns="0" tIns="0" rIns="0" bIns="0">
            <a:noAutofit/>
          </a:bodyPr>
          <a:lstStyle>
            <a:lvl1pPr marL="0" indent="0">
              <a:buNone/>
              <a:defRPr sz="1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a:t>
            </a:r>
          </a:p>
        </p:txBody>
      </p:sp>
      <p:sp>
        <p:nvSpPr>
          <p:cNvPr id="19" name="Text Placeholder 21">
            <a:extLst>
              <a:ext uri="{FF2B5EF4-FFF2-40B4-BE49-F238E27FC236}">
                <a16:creationId xmlns:a16="http://schemas.microsoft.com/office/drawing/2014/main" id="{64463EDA-612D-9848-AA24-6907DF272FCB}"/>
              </a:ext>
            </a:extLst>
          </p:cNvPr>
          <p:cNvSpPr>
            <a:spLocks noGrp="1"/>
          </p:cNvSpPr>
          <p:nvPr>
            <p:ph type="body" sz="quarter" idx="18" hasCustomPrompt="1"/>
          </p:nvPr>
        </p:nvSpPr>
        <p:spPr>
          <a:xfrm>
            <a:off x="6701074" y="358516"/>
            <a:ext cx="2046036" cy="913759"/>
          </a:xfrm>
        </p:spPr>
        <p:txBody>
          <a:bodyPr lIns="0" tIns="0" rIns="0" bIns="0" anchor="t">
            <a:noAutofit/>
          </a:bodyPr>
          <a:lstStyle>
            <a:lvl1pPr marL="0" indent="0">
              <a:lnSpc>
                <a:spcPct val="100000"/>
              </a:lnSpc>
              <a:spcBef>
                <a:spcPts val="0"/>
              </a:spcBef>
              <a:buNone/>
              <a:defRPr sz="2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Category Title Here</a:t>
            </a:r>
          </a:p>
        </p:txBody>
      </p:sp>
      <p:sp>
        <p:nvSpPr>
          <p:cNvPr id="20" name="Text Placeholder 21">
            <a:extLst>
              <a:ext uri="{FF2B5EF4-FFF2-40B4-BE49-F238E27FC236}">
                <a16:creationId xmlns:a16="http://schemas.microsoft.com/office/drawing/2014/main" id="{0EAB58E9-3D8C-8543-BE62-EB8715FB2C67}"/>
              </a:ext>
            </a:extLst>
          </p:cNvPr>
          <p:cNvSpPr>
            <a:spLocks noGrp="1"/>
          </p:cNvSpPr>
          <p:nvPr>
            <p:ph type="body" sz="quarter" idx="12" hasCustomPrompt="1"/>
          </p:nvPr>
        </p:nvSpPr>
        <p:spPr>
          <a:xfrm>
            <a:off x="5519782" y="1637731"/>
            <a:ext cx="3227328" cy="4060906"/>
          </a:xfrm>
        </p:spPr>
        <p:txBody>
          <a:bodyPr lIns="0" tIns="0" rIns="0" bIns="0">
            <a:normAutofit/>
          </a:bodyPr>
          <a:lstStyle>
            <a:lvl1pPr marL="0" indent="0">
              <a:lnSpc>
                <a:spcPct val="120000"/>
              </a:lnSpc>
              <a:buNone/>
              <a:defRPr sz="1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Description copy here</a:t>
            </a:r>
          </a:p>
        </p:txBody>
      </p:sp>
      <p:sp>
        <p:nvSpPr>
          <p:cNvPr id="3" name="Text Placeholder 2"/>
          <p:cNvSpPr>
            <a:spLocks noGrp="1"/>
          </p:cNvSpPr>
          <p:nvPr>
            <p:ph type="body" sz="quarter" idx="19"/>
          </p:nvPr>
        </p:nvSpPr>
        <p:spPr>
          <a:xfrm>
            <a:off x="423863" y="561975"/>
            <a:ext cx="4117975" cy="5692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B1701314-89E5-F44C-A5BF-A13D85C5A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19782" y="358516"/>
            <a:ext cx="868680" cy="868680"/>
          </a:xfrm>
          <a:prstGeom prst="rect">
            <a:avLst/>
          </a:prstGeom>
        </p:spPr>
      </p:pic>
    </p:spTree>
    <p:extLst>
      <p:ext uri="{BB962C8B-B14F-4D97-AF65-F5344CB8AC3E}">
        <p14:creationId xmlns:p14="http://schemas.microsoft.com/office/powerpoint/2010/main" val="309257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878589" y="6250895"/>
            <a:ext cx="1050258" cy="365125"/>
          </a:xfrm>
          <a:prstGeom prst="rect">
            <a:avLst/>
          </a:prstGeom>
        </p:spPr>
        <p:txBody>
          <a:bodyPr/>
          <a:lstStyle>
            <a:lvl1pPr algn="r">
              <a:defRPr>
                <a:solidFill>
                  <a:srgbClr val="FFFFFF"/>
                </a:solidFill>
              </a:defRPr>
            </a:lvl1pPr>
          </a:lstStyle>
          <a:p>
            <a:fld id="{B8AE65FD-4EB0-204E-91AE-FF0045A83E9D}" type="slidenum">
              <a:rPr lang="en-US" smtClean="0"/>
              <a:pPr/>
              <a:t>‹#›</a:t>
            </a:fld>
            <a:endParaRPr lang="en-US" dirty="0"/>
          </a:p>
        </p:txBody>
      </p:sp>
      <p:sp>
        <p:nvSpPr>
          <p:cNvPr id="4" name="Footer Placeholder 3"/>
          <p:cNvSpPr>
            <a:spLocks noGrp="1"/>
          </p:cNvSpPr>
          <p:nvPr>
            <p:ph type="ftr" sz="quarter" idx="13"/>
          </p:nvPr>
        </p:nvSpPr>
        <p:spPr>
          <a:xfrm>
            <a:off x="3124200" y="6254391"/>
            <a:ext cx="2895600" cy="365125"/>
          </a:xfrm>
          <a:prstGeom prst="rect">
            <a:avLst/>
          </a:prstGeom>
        </p:spPr>
        <p:txBody>
          <a:bodyPr/>
          <a:lstStyle>
            <a:lvl1pPr>
              <a:defRPr>
                <a:solidFill>
                  <a:srgbClr val="FFFFFF"/>
                </a:solidFill>
              </a:defRPr>
            </a:lvl1pPr>
          </a:lstStyle>
          <a:p>
            <a:r>
              <a:rPr lang="en-US"/>
              <a:t>Section 1: Introduction</a:t>
            </a:r>
            <a:endParaRPr lang="en-US" dirty="0"/>
          </a:p>
        </p:txBody>
      </p:sp>
      <p:sp>
        <p:nvSpPr>
          <p:cNvPr id="6" name="Slide Number Placeholder 2"/>
          <p:cNvSpPr txBox="1">
            <a:spLocks/>
          </p:cNvSpPr>
          <p:nvPr userDrawn="1"/>
        </p:nvSpPr>
        <p:spPr>
          <a:xfrm>
            <a:off x="8030989" y="6403295"/>
            <a:ext cx="1050258" cy="365125"/>
          </a:xfrm>
          <a:prstGeom prst="rect">
            <a:avLst/>
          </a:prstGeom>
        </p:spPr>
        <p:txBody>
          <a:bodyPr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ext Placeholder 10"/>
          <p:cNvSpPr>
            <a:spLocks noGrp="1"/>
          </p:cNvSpPr>
          <p:nvPr>
            <p:ph type="body" sz="quarter" idx="14"/>
          </p:nvPr>
        </p:nvSpPr>
        <p:spPr>
          <a:xfrm>
            <a:off x="571501" y="1431426"/>
            <a:ext cx="8001000" cy="4173008"/>
          </a:xfrm>
        </p:spPr>
        <p:txBody>
          <a:bodyPr/>
          <a:lstStyle>
            <a:lvl1pPr>
              <a:lnSpc>
                <a:spcPct val="140000"/>
              </a:lnSpc>
              <a:defRPr/>
            </a:lvl1pPr>
            <a:lvl2pPr marL="514350" indent="-117475">
              <a:lnSpc>
                <a:spcPct val="140000"/>
              </a:lnSpc>
              <a:buClrTx/>
              <a:buSzPct val="85000"/>
              <a:buFont typeface="Arial"/>
              <a:buChar char="•"/>
              <a:defRPr/>
            </a:lvl2pPr>
            <a:lvl3pPr>
              <a:lnSpc>
                <a:spcPct val="140000"/>
              </a:lnSpc>
              <a:buSzPct val="70000"/>
              <a:defRPr/>
            </a:lvl3pPr>
            <a:lvl4pPr marL="1144588" indent="-58738">
              <a:lnSpc>
                <a:spcPct val="140000"/>
              </a:lnSpc>
              <a:buSzPct val="55000"/>
              <a:defRPr/>
            </a:lvl4pPr>
            <a:lvl5pPr marL="1482725" indent="-50800">
              <a:lnSpc>
                <a:spcPct val="140000"/>
              </a:lnSpc>
              <a:buSzPct val="4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421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D27000-13E1-C149-84DB-361D1481DD5C}"/>
              </a:ext>
            </a:extLst>
          </p:cNvPr>
          <p:cNvSpPr>
            <a:spLocks noGrp="1"/>
          </p:cNvSpPr>
          <p:nvPr>
            <p:ph type="body" sz="quarter" idx="11" hasCustomPrompt="1"/>
          </p:nvPr>
        </p:nvSpPr>
        <p:spPr>
          <a:xfrm>
            <a:off x="470052" y="1629625"/>
            <a:ext cx="5088267" cy="3846498"/>
          </a:xfrm>
        </p:spPr>
        <p:txBody>
          <a:bodyPr>
            <a:noAutofit/>
          </a:bodyPr>
          <a:lstStyle>
            <a:lvl1pPr marL="228600" marR="0" indent="-2286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sz="18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600" baseline="0">
                <a:solidFill>
                  <a:schemeClr val="tx1">
                    <a:lumMod val="50000"/>
                    <a:lumOff val="50000"/>
                  </a:schemeClr>
                </a:solidFill>
              </a:defRPr>
            </a:lvl2pPr>
            <a:lvl3pPr>
              <a:defRPr sz="1600" baseline="0">
                <a:solidFill>
                  <a:schemeClr val="tx1">
                    <a:lumMod val="50000"/>
                    <a:lumOff val="50000"/>
                  </a:schemeClr>
                </a:solidFill>
              </a:defRPr>
            </a:lvl3pPr>
            <a:lvl4pPr>
              <a:defRPr sz="1600" baseline="0">
                <a:solidFill>
                  <a:schemeClr val="tx1">
                    <a:lumMod val="50000"/>
                    <a:lumOff val="50000"/>
                  </a:schemeClr>
                </a:solidFill>
              </a:defRPr>
            </a:lvl4pPr>
            <a:lvl5pPr>
              <a:defRPr sz="1600" baseline="0">
                <a:solidFill>
                  <a:schemeClr val="tx1">
                    <a:lumMod val="50000"/>
                    <a:lumOff val="50000"/>
                  </a:schemeClr>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7</a:t>
            </a:r>
          </a:p>
        </p:txBody>
      </p:sp>
      <p:sp>
        <p:nvSpPr>
          <p:cNvPr id="15" name="Chart Placeholder 14">
            <a:extLst>
              <a:ext uri="{FF2B5EF4-FFF2-40B4-BE49-F238E27FC236}">
                <a16:creationId xmlns:a16="http://schemas.microsoft.com/office/drawing/2014/main" id="{E1DF420B-A2D2-2C4B-9670-99A314B1C803}"/>
              </a:ext>
            </a:extLst>
          </p:cNvPr>
          <p:cNvSpPr>
            <a:spLocks noGrp="1"/>
          </p:cNvSpPr>
          <p:nvPr>
            <p:ph type="chart" sz="quarter" idx="12"/>
          </p:nvPr>
        </p:nvSpPr>
        <p:spPr>
          <a:xfrm>
            <a:off x="5722938" y="1629625"/>
            <a:ext cx="2989262" cy="3846498"/>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3"/>
          </p:nvPr>
        </p:nvSpPr>
        <p:spPr>
          <a:xfrm>
            <a:off x="7878589" y="6250895"/>
            <a:ext cx="1050258" cy="365125"/>
          </a:xfrm>
          <a:prstGeom prst="rect">
            <a:avLst/>
          </a:prstGeom>
        </p:spPr>
        <p:txBody>
          <a:bodyPr/>
          <a:lstStyle/>
          <a:p>
            <a:fld id="{B8AE65FD-4EB0-204E-91AE-FF0045A83E9D}" type="slidenum">
              <a:rPr lang="en-US" smtClean="0"/>
              <a:pPr/>
              <a:t>‹#›</a:t>
            </a:fld>
            <a:endParaRPr lang="en-US" dirty="0"/>
          </a:p>
        </p:txBody>
      </p:sp>
      <p:sp>
        <p:nvSpPr>
          <p:cNvPr id="5" name="Footer Placeholder 4"/>
          <p:cNvSpPr>
            <a:spLocks noGrp="1"/>
          </p:cNvSpPr>
          <p:nvPr>
            <p:ph type="ftr" sz="quarter" idx="14"/>
          </p:nvPr>
        </p:nvSpPr>
        <p:spPr>
          <a:xfrm>
            <a:off x="3124200" y="6254391"/>
            <a:ext cx="2895600" cy="365125"/>
          </a:xfrm>
          <a:prstGeom prst="rect">
            <a:avLst/>
          </a:prstGeom>
        </p:spPr>
        <p:txBody>
          <a:bodyPr/>
          <a:lstStyle/>
          <a:p>
            <a:r>
              <a:rPr lang="en-US"/>
              <a:t>Section 1: Introduction</a:t>
            </a:r>
            <a:endParaRPr lang="en-US" dirty="0"/>
          </a:p>
        </p:txBody>
      </p:sp>
    </p:spTree>
    <p:extLst>
      <p:ext uri="{BB962C8B-B14F-4D97-AF65-F5344CB8AC3E}">
        <p14:creationId xmlns:p14="http://schemas.microsoft.com/office/powerpoint/2010/main" val="197865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8AE65FD-4EB0-204E-91AE-FF0045A83E9D}"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Section 1: Introduction</a:t>
            </a:r>
            <a:endParaRPr lang="en-US" dirty="0"/>
          </a:p>
        </p:txBody>
      </p:sp>
      <p:sp>
        <p:nvSpPr>
          <p:cNvPr id="5" name="Picture Placeholder 3">
            <a:extLst>
              <a:ext uri="{FF2B5EF4-FFF2-40B4-BE49-F238E27FC236}">
                <a16:creationId xmlns:a16="http://schemas.microsoft.com/office/drawing/2014/main" id="{55C94A22-F776-C444-BC8F-A0FF5879AD1C}"/>
              </a:ext>
            </a:extLst>
          </p:cNvPr>
          <p:cNvSpPr>
            <a:spLocks noGrp="1"/>
          </p:cNvSpPr>
          <p:nvPr>
            <p:ph type="pic" sz="quarter" idx="12"/>
          </p:nvPr>
        </p:nvSpPr>
        <p:spPr>
          <a:xfrm>
            <a:off x="-110565" y="-75304"/>
            <a:ext cx="4631765" cy="3017520"/>
          </a:xfrm>
        </p:spPr>
        <p:txBody>
          <a:bodyPr/>
          <a:lstStyle/>
          <a:p>
            <a:endParaRPr lang="en-US" dirty="0"/>
          </a:p>
        </p:txBody>
      </p:sp>
      <p:sp>
        <p:nvSpPr>
          <p:cNvPr id="6" name="Picture Placeholder 3">
            <a:extLst>
              <a:ext uri="{FF2B5EF4-FFF2-40B4-BE49-F238E27FC236}">
                <a16:creationId xmlns:a16="http://schemas.microsoft.com/office/drawing/2014/main" id="{55C94A22-F776-C444-BC8F-A0FF5879AD1C}"/>
              </a:ext>
            </a:extLst>
          </p:cNvPr>
          <p:cNvSpPr>
            <a:spLocks noGrp="1"/>
          </p:cNvSpPr>
          <p:nvPr>
            <p:ph type="pic" sz="quarter" idx="13"/>
          </p:nvPr>
        </p:nvSpPr>
        <p:spPr>
          <a:xfrm>
            <a:off x="-59765" y="3038737"/>
            <a:ext cx="4579470" cy="2960145"/>
          </a:xfrm>
        </p:spPr>
        <p:txBody>
          <a:bodyPr/>
          <a:lstStyle/>
          <a:p>
            <a:endParaRPr lang="en-US" dirty="0"/>
          </a:p>
        </p:txBody>
      </p:sp>
      <p:sp>
        <p:nvSpPr>
          <p:cNvPr id="7" name="Picture Placeholder 3">
            <a:extLst>
              <a:ext uri="{FF2B5EF4-FFF2-40B4-BE49-F238E27FC236}">
                <a16:creationId xmlns:a16="http://schemas.microsoft.com/office/drawing/2014/main" id="{55C94A22-F776-C444-BC8F-A0FF5879AD1C}"/>
              </a:ext>
            </a:extLst>
          </p:cNvPr>
          <p:cNvSpPr>
            <a:spLocks noGrp="1"/>
          </p:cNvSpPr>
          <p:nvPr>
            <p:ph type="pic" sz="quarter" idx="14"/>
          </p:nvPr>
        </p:nvSpPr>
        <p:spPr>
          <a:xfrm>
            <a:off x="4631766" y="-75304"/>
            <a:ext cx="4572000" cy="3017521"/>
          </a:xfrm>
        </p:spPr>
        <p:txBody>
          <a:bodyPr/>
          <a:lstStyle/>
          <a:p>
            <a:endParaRPr lang="en-US" dirty="0"/>
          </a:p>
        </p:txBody>
      </p:sp>
      <p:sp>
        <p:nvSpPr>
          <p:cNvPr id="8" name="Picture Placeholder 3">
            <a:extLst>
              <a:ext uri="{FF2B5EF4-FFF2-40B4-BE49-F238E27FC236}">
                <a16:creationId xmlns:a16="http://schemas.microsoft.com/office/drawing/2014/main" id="{55C94A22-F776-C444-BC8F-A0FF5879AD1C}"/>
              </a:ext>
            </a:extLst>
          </p:cNvPr>
          <p:cNvSpPr>
            <a:spLocks noGrp="1"/>
          </p:cNvSpPr>
          <p:nvPr>
            <p:ph type="pic" sz="quarter" idx="15"/>
          </p:nvPr>
        </p:nvSpPr>
        <p:spPr>
          <a:xfrm>
            <a:off x="4631765" y="3040606"/>
            <a:ext cx="4572000" cy="2958276"/>
          </a:xfrm>
        </p:spPr>
        <p:txBody>
          <a:bodyPr/>
          <a:lstStyle/>
          <a:p>
            <a:endParaRPr lang="en-US" dirty="0"/>
          </a:p>
        </p:txBody>
      </p:sp>
    </p:spTree>
    <p:extLst>
      <p:ext uri="{BB962C8B-B14F-4D97-AF65-F5344CB8AC3E}">
        <p14:creationId xmlns:p14="http://schemas.microsoft.com/office/powerpoint/2010/main" val="181770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5C94A22-F776-C444-BC8F-A0FF5879AD1C}"/>
              </a:ext>
            </a:extLst>
          </p:cNvPr>
          <p:cNvSpPr>
            <a:spLocks noGrp="1"/>
          </p:cNvSpPr>
          <p:nvPr>
            <p:ph type="pic" sz="quarter" idx="11" hasCustomPrompt="1"/>
          </p:nvPr>
        </p:nvSpPr>
        <p:spPr>
          <a:xfrm>
            <a:off x="4549774" y="0"/>
            <a:ext cx="4594225" cy="6008914"/>
          </a:xfrm>
        </p:spPr>
        <p:txBody>
          <a:bodyPr/>
          <a:lstStyle>
            <a:lvl1pPr>
              <a:defRPr/>
            </a:lvl1pPr>
          </a:lstStyle>
          <a:p>
            <a:r>
              <a:rPr lang="en-US" dirty="0"/>
              <a:t>Picture</a:t>
            </a:r>
          </a:p>
        </p:txBody>
      </p:sp>
      <p:sp>
        <p:nvSpPr>
          <p:cNvPr id="2" name="Slide Number Placeholder 1"/>
          <p:cNvSpPr>
            <a:spLocks noGrp="1"/>
          </p:cNvSpPr>
          <p:nvPr>
            <p:ph type="sldNum" sz="quarter" idx="15"/>
          </p:nvPr>
        </p:nvSpPr>
        <p:spPr>
          <a:xfrm>
            <a:off x="7878589" y="6250895"/>
            <a:ext cx="1050258" cy="365125"/>
          </a:xfrm>
          <a:prstGeom prst="rect">
            <a:avLst/>
          </a:prstGeom>
        </p:spPr>
        <p:txBody>
          <a:bodyPr/>
          <a:lstStyle/>
          <a:p>
            <a:fld id="{B8AE65FD-4EB0-204E-91AE-FF0045A83E9D}" type="slidenum">
              <a:rPr lang="en-US" smtClean="0"/>
              <a:pPr/>
              <a:t>‹#›</a:t>
            </a:fld>
            <a:endParaRPr lang="en-US" dirty="0"/>
          </a:p>
        </p:txBody>
      </p:sp>
      <p:sp>
        <p:nvSpPr>
          <p:cNvPr id="3" name="Footer Placeholder 2"/>
          <p:cNvSpPr>
            <a:spLocks noGrp="1"/>
          </p:cNvSpPr>
          <p:nvPr>
            <p:ph type="ftr" sz="quarter" idx="16"/>
          </p:nvPr>
        </p:nvSpPr>
        <p:spPr>
          <a:xfrm>
            <a:off x="3124200" y="6250895"/>
            <a:ext cx="2895600" cy="365125"/>
          </a:xfrm>
          <a:prstGeom prst="rect">
            <a:avLst/>
          </a:prstGeom>
        </p:spPr>
        <p:txBody>
          <a:bodyPr/>
          <a:lstStyle/>
          <a:p>
            <a:r>
              <a:rPr lang="en-US"/>
              <a:t>Section 1: Introduction</a:t>
            </a:r>
            <a:endParaRPr lang="en-US" dirty="0"/>
          </a:p>
        </p:txBody>
      </p:sp>
      <p:sp>
        <p:nvSpPr>
          <p:cNvPr id="6" name="Text Placeholder 5"/>
          <p:cNvSpPr>
            <a:spLocks noGrp="1"/>
          </p:cNvSpPr>
          <p:nvPr>
            <p:ph type="body" sz="quarter" idx="17"/>
          </p:nvPr>
        </p:nvSpPr>
        <p:spPr>
          <a:xfrm>
            <a:off x="492461" y="449263"/>
            <a:ext cx="3758864" cy="5235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806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6688B"/>
              </a:buClr>
              <a:defRPr/>
            </a:lvl1pPr>
            <a:lvl2pPr>
              <a:buClr>
                <a:srgbClr val="46688B"/>
              </a:buClr>
              <a:defRPr/>
            </a:lvl2pPr>
            <a:lvl3pPr>
              <a:buClr>
                <a:srgbClr val="46688B"/>
              </a:buClr>
              <a:defRPr/>
            </a:lvl3pPr>
            <a:lvl4pPr>
              <a:buClr>
                <a:srgbClr val="46688B"/>
              </a:buClr>
              <a:defRPr/>
            </a:lvl4pPr>
            <a:lvl5pPr>
              <a:buClr>
                <a:srgbClr val="46688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12" name="Footer Placeholder 11"/>
          <p:cNvSpPr>
            <a:spLocks noGrp="1"/>
          </p:cNvSpPr>
          <p:nvPr>
            <p:ph type="ftr" sz="quarter" idx="10"/>
          </p:nvPr>
        </p:nvSpPr>
        <p:spPr/>
        <p:txBody>
          <a:bodyPr/>
          <a:lstStyle/>
          <a:p>
            <a:r>
              <a:rPr lang="en-US"/>
              <a:t>Section 1: Introduction</a:t>
            </a:r>
            <a:endParaRPr lang="en-US" dirty="0"/>
          </a:p>
        </p:txBody>
      </p:sp>
      <p:sp>
        <p:nvSpPr>
          <p:cNvPr id="13" name="Slide Number Placeholder 12"/>
          <p:cNvSpPr>
            <a:spLocks noGrp="1"/>
          </p:cNvSpPr>
          <p:nvPr>
            <p:ph type="sldNum" sz="quarter" idx="11"/>
          </p:nvPr>
        </p:nvSpPr>
        <p:spPr/>
        <p:txBody>
          <a:bodyPr/>
          <a:lstStyle/>
          <a:p>
            <a:fld id="{B8AE65FD-4EB0-204E-91AE-FF0045A83E9D}" type="slidenum">
              <a:rPr lang="en-US" smtClean="0"/>
              <a:pPr/>
              <a:t>‹#›</a:t>
            </a:fld>
            <a:endParaRPr lang="en-US" dirty="0"/>
          </a:p>
        </p:txBody>
      </p:sp>
    </p:spTree>
    <p:extLst>
      <p:ext uri="{BB962C8B-B14F-4D97-AF65-F5344CB8AC3E}">
        <p14:creationId xmlns:p14="http://schemas.microsoft.com/office/powerpoint/2010/main" val="137872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985279"/>
            <a:ext cx="7191375" cy="490568"/>
          </a:xfrm>
        </p:spPr>
        <p:txBody>
          <a:bodyPr lIns="0" tIns="0" rIns="0" bIns="0">
            <a:normAutofit/>
          </a:bodyPr>
          <a:lstStyle>
            <a:lvl1pPr marL="0" indent="0" algn="l">
              <a:buNone/>
              <a:defRPr sz="1800" i="1"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dirty="0"/>
              <a:t>Click to edit Master subtitle style</a:t>
            </a:r>
          </a:p>
        </p:txBody>
      </p:sp>
      <p:sp>
        <p:nvSpPr>
          <p:cNvPr id="8" name="Title 7">
            <a:extLst>
              <a:ext uri="{FF2B5EF4-FFF2-40B4-BE49-F238E27FC236}">
                <a16:creationId xmlns:a16="http://schemas.microsoft.com/office/drawing/2014/main" id="{5DC1D49A-AEE4-3340-AA7F-DBFBFA4534A6}"/>
              </a:ext>
            </a:extLst>
          </p:cNvPr>
          <p:cNvSpPr>
            <a:spLocks noGrp="1"/>
          </p:cNvSpPr>
          <p:nvPr>
            <p:ph type="title"/>
          </p:nvPr>
        </p:nvSpPr>
        <p:spPr>
          <a:xfrm>
            <a:off x="628650" y="2316978"/>
            <a:ext cx="7886700" cy="550478"/>
          </a:xfrm>
        </p:spPr>
        <p:txBody>
          <a:bodyPr lIns="0" tIns="0" rIns="0" bIns="0">
            <a:normAutofit/>
          </a:bodyPr>
          <a:lstStyle>
            <a:lvl1pPr algn="l">
              <a:defRPr sz="3600" b="0" i="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Text Placeholder 14">
            <a:extLst>
              <a:ext uri="{FF2B5EF4-FFF2-40B4-BE49-F238E27FC236}">
                <a16:creationId xmlns:a16="http://schemas.microsoft.com/office/drawing/2014/main" id="{39CC858D-6206-3247-AD40-674D4272A369}"/>
              </a:ext>
            </a:extLst>
          </p:cNvPr>
          <p:cNvSpPr>
            <a:spLocks noGrp="1"/>
          </p:cNvSpPr>
          <p:nvPr>
            <p:ph type="body" sz="quarter" idx="10" hasCustomPrompt="1"/>
          </p:nvPr>
        </p:nvSpPr>
        <p:spPr>
          <a:xfrm>
            <a:off x="628650" y="3735701"/>
            <a:ext cx="5504649" cy="914400"/>
          </a:xfrm>
        </p:spPr>
        <p:txBody>
          <a:bodyPr lIns="0" tIns="0" rIns="0" bIns="0">
            <a:normAutofit/>
          </a:bodyPr>
          <a:lstStyle>
            <a:lvl1pPr marL="0" indent="0">
              <a:buNone/>
              <a:defRPr sz="12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a:t>
            </a:r>
          </a:p>
        </p:txBody>
      </p:sp>
      <p:pic>
        <p:nvPicPr>
          <p:cNvPr id="6" name="Picture 5">
            <a:extLst>
              <a:ext uri="{FF2B5EF4-FFF2-40B4-BE49-F238E27FC236}">
                <a16:creationId xmlns:a16="http://schemas.microsoft.com/office/drawing/2014/main" id="{7301559B-144A-7744-9D11-44BAA0D71C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27" y="6191946"/>
            <a:ext cx="1200549" cy="483023"/>
          </a:xfrm>
          <a:prstGeom prst="rect">
            <a:avLst/>
          </a:prstGeom>
        </p:spPr>
      </p:pic>
    </p:spTree>
    <p:extLst>
      <p:ext uri="{BB962C8B-B14F-4D97-AF65-F5344CB8AC3E}">
        <p14:creationId xmlns:p14="http://schemas.microsoft.com/office/powerpoint/2010/main" val="26455761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4.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3619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5384"/>
            <a:ext cx="8229600" cy="16412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3244850"/>
            <a:ext cx="8229600" cy="28813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Section 1: Introduction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8B224-3453-974A-AC38-DAECBDB294F9}" type="slidenum">
              <a:rPr lang="en-US" smtClean="0"/>
              <a:t>‹#›</a:t>
            </a:fld>
            <a:endParaRPr lang="en-US"/>
          </a:p>
        </p:txBody>
      </p:sp>
    </p:spTree>
    <p:extLst>
      <p:ext uri="{BB962C8B-B14F-4D97-AF65-F5344CB8AC3E}">
        <p14:creationId xmlns:p14="http://schemas.microsoft.com/office/powerpoint/2010/main" val="2955504366"/>
      </p:ext>
    </p:extLst>
  </p:cSld>
  <p:clrMap bg1="dk1" tx1="lt1" bg2="dk2" tx2="lt2" accent1="accent1" accent2="accent2" accent3="accent3" accent4="accent4" accent5="accent5" accent6="accent6" hlink="hlink" folHlink="folHlink"/>
  <p:sldLayoutIdLst>
    <p:sldLayoutId id="2147483661" r:id="rId1"/>
  </p:sldLayoutIdLst>
  <p:hf hdr="0" ftr="0" dt="0"/>
  <p:txStyles>
    <p:titleStyle>
      <a:lvl1pPr marL="0" algn="l" defTabSz="914400" rtl="0" eaLnBrk="1" latinLnBrk="0" hangingPunct="1">
        <a:lnSpc>
          <a:spcPct val="90000"/>
        </a:lnSpc>
        <a:spcBef>
          <a:spcPct val="0"/>
        </a:spcBef>
        <a:buNone/>
        <a:defRPr lang="en-US" sz="28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1pPr>
      <a:lvl2pPr marL="742950" indent="-28575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2pPr>
      <a:lvl3pPr marL="11430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3pPr>
      <a:lvl4pPr marL="16002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4pPr>
      <a:lvl5pPr marL="20574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376010"/>
            <a:ext cx="80010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1500" y="1600200"/>
            <a:ext cx="80010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08610" y="6254496"/>
            <a:ext cx="525077" cy="365125"/>
          </a:xfrm>
          <a:prstGeom prst="rect">
            <a:avLst/>
          </a:prstGeom>
        </p:spPr>
        <p:txBody>
          <a:bodyPr vert="horz" lIns="91440" tIns="45720" rIns="91440" bIns="45720" rtlCol="0" anchor="ctr"/>
          <a:lstStyle>
            <a:lvl1pPr algn="r">
              <a:defRPr lang="en-US" sz="1200" kern="1200" smtClean="0">
                <a:solidFill>
                  <a:srgbClr val="FFFFFF"/>
                </a:solidFill>
                <a:latin typeface="+mn-lt"/>
                <a:ea typeface="+mn-ea"/>
                <a:cs typeface="+mn-cs"/>
              </a:defRPr>
            </a:lvl1pPr>
          </a:lstStyle>
          <a:p>
            <a:fld id="{3AD0B657-0200-984D-8528-4819D5B4B791}" type="slidenum">
              <a:rPr lang="uk-UA" smtClean="0"/>
              <a:pPr/>
              <a:t>‹#›</a:t>
            </a:fld>
            <a:endParaRPr lang="uk-UA" dirty="0"/>
          </a:p>
        </p:txBody>
      </p:sp>
      <p:sp>
        <p:nvSpPr>
          <p:cNvPr id="4" name="Footer Placeholder 3"/>
          <p:cNvSpPr>
            <a:spLocks noGrp="1"/>
          </p:cNvSpPr>
          <p:nvPr>
            <p:ph type="ftr" sz="quarter" idx="3"/>
          </p:nvPr>
        </p:nvSpPr>
        <p:spPr>
          <a:xfrm>
            <a:off x="3124200" y="6254496"/>
            <a:ext cx="2895600" cy="365125"/>
          </a:xfrm>
          <a:prstGeom prst="rect">
            <a:avLst/>
          </a:prstGeom>
        </p:spPr>
        <p:txBody>
          <a:bodyPr vert="horz" lIns="91440" tIns="45720" rIns="91440" bIns="45720" rtlCol="0" anchor="ctr"/>
          <a:lstStyle>
            <a:lvl1pPr marL="0" algn="ctr" defTabSz="914400" rtl="0" eaLnBrk="1" latinLnBrk="0" hangingPunct="1">
              <a:defRPr lang="en-US" sz="1200" kern="1200" dirty="0">
                <a:solidFill>
                  <a:srgbClr val="FFFFFF"/>
                </a:solidFill>
                <a:latin typeface="+mn-lt"/>
                <a:ea typeface="+mn-ea"/>
                <a:cs typeface="+mn-cs"/>
              </a:defRPr>
            </a:lvl1pPr>
          </a:lstStyle>
          <a:p>
            <a:r>
              <a:rPr lang="en-US"/>
              <a:t>Section 1: Introduction</a:t>
            </a:r>
            <a:endParaRPr lang="en-US" dirty="0"/>
          </a:p>
        </p:txBody>
      </p:sp>
    </p:spTree>
    <p:extLst>
      <p:ext uri="{BB962C8B-B14F-4D97-AF65-F5344CB8AC3E}">
        <p14:creationId xmlns:p14="http://schemas.microsoft.com/office/powerpoint/2010/main" val="1397590965"/>
      </p:ext>
    </p:extLst>
  </p:cSld>
  <p:clrMap bg1="lt1" tx1="dk1" bg2="lt2" tx2="dk2" accent1="accent1" accent2="accent2" accent3="accent3" accent4="accent4" accent5="accent5" accent6="accent6" hlink="hlink" folHlink="folHlink"/>
  <p:sldLayoutIdLst>
    <p:sldLayoutId id="2147483816" r:id="rId1"/>
  </p:sldLayoutIdLst>
  <p:hf hdr="0" ftr="0" dt="0"/>
  <p:txStyles>
    <p:titleStyle>
      <a:lvl1pPr marL="0" algn="l" defTabSz="914400" rtl="0" eaLnBrk="1" latinLnBrk="0" hangingPunct="1">
        <a:lnSpc>
          <a:spcPct val="90000"/>
        </a:lnSpc>
        <a:spcBef>
          <a:spcPct val="0"/>
        </a:spcBef>
        <a:buNone/>
        <a:defRPr lang="en-US" sz="28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1pPr>
      <a:lvl2pPr marL="742950" indent="-28575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2pPr>
      <a:lvl3pPr marL="11430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3pPr>
      <a:lvl4pPr marL="16002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4pPr>
      <a:lvl5pPr marL="20574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376010"/>
            <a:ext cx="80010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1500" y="1600200"/>
            <a:ext cx="80010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08610" y="6254496"/>
            <a:ext cx="525077" cy="365125"/>
          </a:xfrm>
          <a:prstGeom prst="rect">
            <a:avLst/>
          </a:prstGeom>
        </p:spPr>
        <p:txBody>
          <a:bodyPr vert="horz" lIns="91440" tIns="45720" rIns="91440" bIns="45720" rtlCol="0" anchor="ctr"/>
          <a:lstStyle>
            <a:lvl1pPr algn="r">
              <a:defRPr lang="en-US" sz="1200" kern="1200" smtClean="0">
                <a:solidFill>
                  <a:srgbClr val="FFFFFF"/>
                </a:solidFill>
                <a:latin typeface="+mn-lt"/>
                <a:ea typeface="+mn-ea"/>
                <a:cs typeface="+mn-cs"/>
              </a:defRPr>
            </a:lvl1pPr>
          </a:lstStyle>
          <a:p>
            <a:fld id="{3AD0B657-0200-984D-8528-4819D5B4B791}" type="slidenum">
              <a:rPr lang="uk-UA" smtClean="0"/>
              <a:pPr/>
              <a:t>‹#›</a:t>
            </a:fld>
            <a:endParaRPr lang="uk-UA" dirty="0"/>
          </a:p>
        </p:txBody>
      </p:sp>
      <p:sp>
        <p:nvSpPr>
          <p:cNvPr id="4" name="Footer Placeholder 3"/>
          <p:cNvSpPr>
            <a:spLocks noGrp="1"/>
          </p:cNvSpPr>
          <p:nvPr>
            <p:ph type="ftr" sz="quarter" idx="3"/>
          </p:nvPr>
        </p:nvSpPr>
        <p:spPr>
          <a:xfrm>
            <a:off x="3124200" y="6254496"/>
            <a:ext cx="2895600" cy="365125"/>
          </a:xfrm>
          <a:prstGeom prst="rect">
            <a:avLst/>
          </a:prstGeom>
        </p:spPr>
        <p:txBody>
          <a:bodyPr vert="horz" lIns="91440" tIns="45720" rIns="91440" bIns="45720" rtlCol="0" anchor="ctr"/>
          <a:lstStyle>
            <a:lvl1pPr marL="0" algn="ctr" defTabSz="914400" rtl="0" eaLnBrk="1" latinLnBrk="0" hangingPunct="1">
              <a:defRPr lang="en-US" sz="1200" kern="1200" dirty="0">
                <a:solidFill>
                  <a:srgbClr val="FFFFFF"/>
                </a:solidFill>
                <a:latin typeface="+mn-lt"/>
                <a:ea typeface="+mn-ea"/>
                <a:cs typeface="+mn-cs"/>
              </a:defRPr>
            </a:lvl1pPr>
          </a:lstStyle>
          <a:p>
            <a:r>
              <a:rPr lang="en-US"/>
              <a:t>Section 1: Introduction</a:t>
            </a:r>
            <a:endParaRPr lang="en-US" dirty="0"/>
          </a:p>
        </p:txBody>
      </p:sp>
    </p:spTree>
    <p:extLst>
      <p:ext uri="{BB962C8B-B14F-4D97-AF65-F5344CB8AC3E}">
        <p14:creationId xmlns:p14="http://schemas.microsoft.com/office/powerpoint/2010/main" val="4053375793"/>
      </p:ext>
    </p:extLst>
  </p:cSld>
  <p:clrMap bg1="lt1" tx1="dk1" bg2="lt2" tx2="dk2" accent1="accent1" accent2="accent2" accent3="accent3" accent4="accent4" accent5="accent5" accent6="accent6" hlink="hlink" folHlink="folHlink"/>
  <p:sldLayoutIdLst>
    <p:sldLayoutId id="2147483897" r:id="rId1"/>
  </p:sldLayoutIdLst>
  <p:hf hdr="0" ftr="0" dt="0"/>
  <p:txStyles>
    <p:titleStyle>
      <a:lvl1pPr marL="0" algn="l" defTabSz="914400" rtl="0" eaLnBrk="1" latinLnBrk="0" hangingPunct="1">
        <a:lnSpc>
          <a:spcPct val="90000"/>
        </a:lnSpc>
        <a:spcBef>
          <a:spcPct val="0"/>
        </a:spcBef>
        <a:buNone/>
        <a:defRPr lang="en-US" sz="2800"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1pPr>
      <a:lvl2pPr marL="742950" indent="-28575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2pPr>
      <a:lvl3pPr marL="11430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3pPr>
      <a:lvl4pPr marL="16002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4pPr>
      <a:lvl5pPr marL="2057400" indent="-228600" algn="l" defTabSz="457200" rtl="0" eaLnBrk="1" latinLnBrk="0" hangingPunct="1">
        <a:lnSpc>
          <a:spcPct val="140000"/>
        </a:lnSpc>
        <a:spcBef>
          <a:spcPts val="1200"/>
        </a:spcBef>
        <a:buFont typeface="Arial"/>
        <a:buChar char="»"/>
        <a:defRPr sz="1600" kern="1200">
          <a:solidFill>
            <a:schemeClr val="tx1"/>
          </a:solidFill>
          <a:latin typeface="Open Sans Regular"/>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C21042-D356-3D48-84E3-F41ABE24AC12}"/>
              </a:ext>
            </a:extLst>
          </p:cNvPr>
          <p:cNvSpPr/>
          <p:nvPr userDrawn="1"/>
        </p:nvSpPr>
        <p:spPr>
          <a:xfrm>
            <a:off x="0" y="6008914"/>
            <a:ext cx="9144000" cy="849086"/>
          </a:xfrm>
          <a:prstGeom prst="rect">
            <a:avLst/>
          </a:prstGeom>
          <a:solidFill>
            <a:srgbClr val="23609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a:extLst>
              <a:ext uri="{FF2B5EF4-FFF2-40B4-BE49-F238E27FC236}">
                <a16:creationId xmlns:a16="http://schemas.microsoft.com/office/drawing/2014/main" id="{7301559B-144A-7744-9D11-44BAA0D71CA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9227" y="6191946"/>
            <a:ext cx="1200549" cy="483023"/>
          </a:xfrm>
          <a:prstGeom prst="rect">
            <a:avLst/>
          </a:prstGeom>
        </p:spPr>
      </p:pic>
      <p:sp>
        <p:nvSpPr>
          <p:cNvPr id="3" name="Text Placeholder 2"/>
          <p:cNvSpPr>
            <a:spLocks noGrp="1"/>
          </p:cNvSpPr>
          <p:nvPr>
            <p:ph type="body" idx="1"/>
          </p:nvPr>
        </p:nvSpPr>
        <p:spPr>
          <a:xfrm>
            <a:off x="571500" y="1439903"/>
            <a:ext cx="8001000" cy="4114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p:cNvSpPr>
            <a:spLocks noGrp="1"/>
          </p:cNvSpPr>
          <p:nvPr>
            <p:ph type="title"/>
          </p:nvPr>
        </p:nvSpPr>
        <p:spPr>
          <a:xfrm>
            <a:off x="571500" y="386535"/>
            <a:ext cx="8001000" cy="685800"/>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2"/>
          <p:cNvSpPr>
            <a:spLocks noGrp="1"/>
          </p:cNvSpPr>
          <p:nvPr>
            <p:ph type="sldNum" sz="quarter" idx="4"/>
          </p:nvPr>
        </p:nvSpPr>
        <p:spPr>
          <a:xfrm>
            <a:off x="7878589" y="6250895"/>
            <a:ext cx="1050258" cy="365125"/>
          </a:xfrm>
          <a:prstGeom prst="rect">
            <a:avLst/>
          </a:prstGeom>
        </p:spPr>
        <p:txBody>
          <a:bodyPr anchor="ctr"/>
          <a:lstStyle>
            <a:lvl1pPr algn="r">
              <a:defRPr sz="1200">
                <a:solidFill>
                  <a:srgbClr val="FFFFFF"/>
                </a:solidFill>
              </a:defRPr>
            </a:lvl1pPr>
          </a:lstStyle>
          <a:p>
            <a:fld id="{B8AE65FD-4EB0-204E-91AE-FF0045A83E9D}" type="slidenum">
              <a:rPr lang="en-US" smtClean="0"/>
              <a:pPr/>
              <a:t>‹#›</a:t>
            </a:fld>
            <a:endParaRPr lang="en-US" dirty="0"/>
          </a:p>
        </p:txBody>
      </p:sp>
      <p:sp>
        <p:nvSpPr>
          <p:cNvPr id="11" name="Footer Placeholder 3"/>
          <p:cNvSpPr>
            <a:spLocks noGrp="1"/>
          </p:cNvSpPr>
          <p:nvPr>
            <p:ph type="ftr" sz="quarter" idx="3"/>
          </p:nvPr>
        </p:nvSpPr>
        <p:spPr>
          <a:xfrm>
            <a:off x="3124200" y="6254391"/>
            <a:ext cx="2895600" cy="365125"/>
          </a:xfrm>
          <a:prstGeom prst="rect">
            <a:avLst/>
          </a:prstGeom>
        </p:spPr>
        <p:txBody>
          <a:bodyPr anchor="ctr"/>
          <a:lstStyle>
            <a:lvl1pPr algn="ctr">
              <a:defRPr sz="1200">
                <a:solidFill>
                  <a:srgbClr val="FFFFFF"/>
                </a:solidFill>
              </a:defRPr>
            </a:lvl1pPr>
          </a:lstStyle>
          <a:p>
            <a:r>
              <a:rPr lang="en-US" dirty="0"/>
              <a:t>Section 1: Introduction</a:t>
            </a:r>
          </a:p>
        </p:txBody>
      </p:sp>
    </p:spTree>
    <p:extLst>
      <p:ext uri="{BB962C8B-B14F-4D97-AF65-F5344CB8AC3E}">
        <p14:creationId xmlns:p14="http://schemas.microsoft.com/office/powerpoint/2010/main" val="139941383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Lst>
  <p:hf hdr="0" ftr="0" dt="0"/>
  <p:txStyles>
    <p:title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68275" indent="-109538" algn="l" defTabSz="914400" rtl="0" eaLnBrk="1" latinLnBrk="0" hangingPunct="1">
        <a:lnSpc>
          <a:spcPct val="140000"/>
        </a:lnSpc>
        <a:spcBef>
          <a:spcPts val="600"/>
        </a:spcBef>
        <a:spcAft>
          <a:spcPts val="600"/>
        </a:spcAft>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17475" algn="l" defTabSz="914400" rtl="0" eaLnBrk="1" latinLnBrk="0" hangingPunct="1">
        <a:lnSpc>
          <a:spcPct val="140000"/>
        </a:lnSpc>
        <a:spcBef>
          <a:spcPts val="600"/>
        </a:spcBef>
        <a:spcAft>
          <a:spcPts val="600"/>
        </a:spcAft>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58838" indent="-117475" algn="l" defTabSz="914400" rtl="0" eaLnBrk="1" latinLnBrk="0" hangingPunct="1">
        <a:lnSpc>
          <a:spcPct val="140000"/>
        </a:lnSpc>
        <a:spcBef>
          <a:spcPts val="600"/>
        </a:spcBef>
        <a:spcAft>
          <a:spcPts val="600"/>
        </a:spcAft>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196975" indent="-111125" algn="l" defTabSz="914400" rtl="0" eaLnBrk="1" latinLnBrk="0" hangingPunct="1">
        <a:lnSpc>
          <a:spcPct val="140000"/>
        </a:lnSpc>
        <a:spcBef>
          <a:spcPts val="600"/>
        </a:spcBef>
        <a:spcAft>
          <a:spcPts val="600"/>
        </a:spcAft>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541463" indent="-109538" algn="l" defTabSz="914400" rtl="0" eaLnBrk="1" latinLnBrk="0" hangingPunct="1">
        <a:lnSpc>
          <a:spcPct val="140000"/>
        </a:lnSpc>
        <a:spcBef>
          <a:spcPts val="600"/>
        </a:spcBef>
        <a:spcAft>
          <a:spcPts val="600"/>
        </a:spcAft>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3619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5384"/>
            <a:ext cx="8229600" cy="16412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3244850"/>
            <a:ext cx="8229600" cy="28813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Section 1: Introduction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8B224-3453-974A-AC38-DAECBDB294F9}" type="slidenum">
              <a:rPr lang="en-US" smtClean="0"/>
              <a:t>‹#›</a:t>
            </a:fld>
            <a:endParaRPr lang="en-US"/>
          </a:p>
        </p:txBody>
      </p:sp>
    </p:spTree>
    <p:extLst>
      <p:ext uri="{BB962C8B-B14F-4D97-AF65-F5344CB8AC3E}">
        <p14:creationId xmlns:p14="http://schemas.microsoft.com/office/powerpoint/2010/main" val="250114954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50" r:id="rId3"/>
  </p:sldLayoutIdLst>
  <p:hf hdr="0" ftr="0" dt="0"/>
  <p:txStyles>
    <p:titleStyle>
      <a:lvl1pPr marL="0" algn="l" defTabSz="914400" rtl="0" eaLnBrk="1" latinLnBrk="0" hangingPunct="1">
        <a:lnSpc>
          <a:spcPct val="90000"/>
        </a:lnSpc>
        <a:spcBef>
          <a:spcPct val="0"/>
        </a:spcBef>
        <a:buNone/>
        <a:defRPr lang="en-US" sz="28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1pPr>
      <a:lvl2pPr marL="742950" indent="-28575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2pPr>
      <a:lvl3pPr marL="11430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3pPr>
      <a:lvl4pPr marL="16002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4pPr>
      <a:lvl5pPr marL="20574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3619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5384"/>
            <a:ext cx="8229600" cy="16412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3244850"/>
            <a:ext cx="8229600" cy="28813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Section 1: Introduction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8B224-3453-974A-AC38-DAECBDB294F9}" type="slidenum">
              <a:rPr lang="en-US" smtClean="0"/>
              <a:t>‹#›</a:t>
            </a:fld>
            <a:endParaRPr lang="en-US"/>
          </a:p>
        </p:txBody>
      </p:sp>
    </p:spTree>
    <p:extLst>
      <p:ext uri="{BB962C8B-B14F-4D97-AF65-F5344CB8AC3E}">
        <p14:creationId xmlns:p14="http://schemas.microsoft.com/office/powerpoint/2010/main" val="2596380099"/>
      </p:ext>
    </p:extLst>
  </p:cSld>
  <p:clrMap bg1="dk1" tx1="lt1" bg2="dk2" tx2="lt2" accent1="accent1" accent2="accent2" accent3="accent3" accent4="accent4" accent5="accent5" accent6="accent6" hlink="hlink" folHlink="folHlink"/>
  <p:hf hdr="0" ftr="0" dt="0"/>
  <p:txStyles>
    <p:titleStyle>
      <a:lvl1pPr marL="0" algn="l" defTabSz="914400" rtl="0" eaLnBrk="1" latinLnBrk="0" hangingPunct="1">
        <a:lnSpc>
          <a:spcPct val="90000"/>
        </a:lnSpc>
        <a:spcBef>
          <a:spcPct val="0"/>
        </a:spcBef>
        <a:buNone/>
        <a:defRPr lang="en-US" sz="28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1pPr>
      <a:lvl2pPr marL="742950" indent="-28575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2pPr>
      <a:lvl3pPr marL="11430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3pPr>
      <a:lvl4pPr marL="16002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4pPr>
      <a:lvl5pPr marL="2057400" indent="-228600" algn="l" defTabSz="457200" rtl="0" eaLnBrk="1" latinLnBrk="0" hangingPunct="1">
        <a:lnSpc>
          <a:spcPct val="120000"/>
        </a:lnSpc>
        <a:spcBef>
          <a:spcPts val="1200"/>
        </a:spcBef>
        <a:buFont typeface="Arial"/>
        <a:buChar char="»"/>
        <a:defRPr sz="1800" kern="1200">
          <a:solidFill>
            <a:schemeClr val="tx1"/>
          </a:solidFill>
          <a:latin typeface="Open Sans Regular"/>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info@sustainableinfrastructure.or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asce.org/"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hyperlink" Target="https://www.acec.org/" TargetMode="External"/><Relationship Id="rId4" Type="http://schemas.openxmlformats.org/officeDocument/2006/relationships/hyperlink" Target="https://www.apwa.n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femcic.org/" TargetMode="External"/><Relationship Id="rId7" Type="http://schemas.openxmlformats.org/officeDocument/2006/relationships/hyperlink" Target="https://miundomisingi.com/"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www3.ciccp.es/" TargetMode="External"/><Relationship Id="rId5" Type="http://schemas.openxmlformats.org/officeDocument/2006/relationships/hyperlink" Target="https://tecniberia.es/" TargetMode="External"/><Relationship Id="rId4" Type="http://schemas.openxmlformats.org/officeDocument/2006/relationships/hyperlink" Target="https://csce.ca/e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hyperlink" Target="https://sustainableinfrastructure.org/wp-content/uploads/2020/07/Student-ENV-SP-FINAL-DL-LG-1.pdf" TargetMode="External"/><Relationship Id="rId13" Type="http://schemas.openxmlformats.org/officeDocument/2006/relationships/hyperlink" Target="https://sustainableinfrastructure.org/wp-content/uploads/2021/06/SustainExplainToolkit-Final-Short-compressed.pdf" TargetMode="External"/><Relationship Id="rId3" Type="http://schemas.openxmlformats.org/officeDocument/2006/relationships/hyperlink" Target="https://sustainableinfrastructure.org/wp-content/uploads/2021/03/Final-Envision-3-17-21-1.pdf" TargetMode="External"/><Relationship Id="rId7" Type="http://schemas.openxmlformats.org/officeDocument/2006/relationships/hyperlink" Target="https://sustainableinfrastructure.org/wp-content/uploads/2020/05/200507-Guide_to_Envision_Verification_Applicants.pdf" TargetMode="External"/><Relationship Id="rId12" Type="http://schemas.openxmlformats.org/officeDocument/2006/relationships/hyperlink" Target="https://envisioncanada.com/wp-content/uploads/2022/03/EnvisionCanadabrochure_v4.1a.pdf"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sustainableinfrastructure.org/wp-content/uploads/2021/03/Final-VB-March2021.pdf" TargetMode="External"/><Relationship Id="rId11" Type="http://schemas.openxmlformats.org/officeDocument/2006/relationships/hyperlink" Target="https://sustainableinfrastructure.org/wp-content/uploads/2021/12/FinalMembership12-10-21.pdf" TargetMode="External"/><Relationship Id="rId5" Type="http://schemas.openxmlformats.org/officeDocument/2006/relationships/hyperlink" Target="https://sustainableinfrastructure.org/wp-content/uploads/2021/03/Final-ISI-B-Orange.pdf" TargetMode="External"/><Relationship Id="rId10" Type="http://schemas.openxmlformats.org/officeDocument/2006/relationships/hyperlink" Target="https://sustainableinfrastructure.org/wp-content/uploads/2021/06/Finalmembership-DL-AG-AK.pdf" TargetMode="External"/><Relationship Id="rId4" Type="http://schemas.openxmlformats.org/officeDocument/2006/relationships/hyperlink" Target="https://sustainableinfrastructure.org/wp-content/uploads/2021/11/EnvisionPacket-Final.pdf" TargetMode="External"/><Relationship Id="rId9" Type="http://schemas.openxmlformats.org/officeDocument/2006/relationships/hyperlink" Target="https://sustainableinfrastructure.org/wp-content/uploads/2021/04/Final-NewENVSP-Packet-3-24-21-1.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info@sustainableinfrastructure.org"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3BE38-3206-FA43-8116-9424E38F8BA8}"/>
              </a:ext>
            </a:extLst>
          </p:cNvPr>
          <p:cNvSpPr>
            <a:spLocks noGrp="1"/>
          </p:cNvSpPr>
          <p:nvPr>
            <p:ph type="title"/>
          </p:nvPr>
        </p:nvSpPr>
        <p:spPr/>
        <p:txBody>
          <a:bodyPr>
            <a:normAutofit/>
          </a:bodyPr>
          <a:lstStyle/>
          <a:p>
            <a:r>
              <a:rPr lang="en-US" dirty="0"/>
              <a:t>Envision</a:t>
            </a:r>
            <a:r>
              <a:rPr lang="en-US" baseline="30000" dirty="0"/>
              <a:t>®</a:t>
            </a:r>
            <a:r>
              <a:rPr lang="en-US" dirty="0"/>
              <a:t> by the Numbers</a:t>
            </a:r>
          </a:p>
        </p:txBody>
      </p:sp>
      <p:sp>
        <p:nvSpPr>
          <p:cNvPr id="4" name="Text Placeholder 3">
            <a:extLst>
              <a:ext uri="{FF2B5EF4-FFF2-40B4-BE49-F238E27FC236}">
                <a16:creationId xmlns:a16="http://schemas.microsoft.com/office/drawing/2014/main" id="{FB5B93F7-9F86-1448-A4BB-7864FD0247E5}"/>
              </a:ext>
            </a:extLst>
          </p:cNvPr>
          <p:cNvSpPr>
            <a:spLocks noGrp="1"/>
          </p:cNvSpPr>
          <p:nvPr>
            <p:ph type="body" sz="quarter" idx="10"/>
          </p:nvPr>
        </p:nvSpPr>
        <p:spPr>
          <a:xfrm>
            <a:off x="628650" y="3527853"/>
            <a:ext cx="5504649" cy="914400"/>
          </a:xfrm>
        </p:spPr>
        <p:txBody>
          <a:bodyPr>
            <a:normAutofit fontScale="85000" lnSpcReduction="10000"/>
          </a:bodyPr>
          <a:lstStyle/>
          <a:p>
            <a:br>
              <a:rPr lang="en-US" sz="1800" dirty="0"/>
            </a:br>
            <a:r>
              <a:rPr lang="en-US" sz="1800" dirty="0"/>
              <a:t>Release date: April 18, 2023</a:t>
            </a:r>
          </a:p>
          <a:p>
            <a:r>
              <a:rPr lang="en-US" sz="1800" dirty="0"/>
              <a:t>Q1-2023</a:t>
            </a:r>
          </a:p>
        </p:txBody>
      </p:sp>
    </p:spTree>
    <p:extLst>
      <p:ext uri="{BB962C8B-B14F-4D97-AF65-F5344CB8AC3E}">
        <p14:creationId xmlns:p14="http://schemas.microsoft.com/office/powerpoint/2010/main" val="4109385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83AEAF5D-D7EA-98C9-E304-6AE296CD7E6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9508" y="1590446"/>
            <a:ext cx="5456772" cy="4466632"/>
          </a:xfrm>
          <a:prstGeom prst="rect">
            <a:avLst/>
          </a:prstGeom>
        </p:spPr>
      </p:pic>
      <p:sp>
        <p:nvSpPr>
          <p:cNvPr id="8" name="TextBox 7">
            <a:extLst>
              <a:ext uri="{FF2B5EF4-FFF2-40B4-BE49-F238E27FC236}">
                <a16:creationId xmlns:a16="http://schemas.microsoft.com/office/drawing/2014/main" id="{238F97F1-D536-BE18-9E1E-29D5BA76F8EF}"/>
              </a:ext>
            </a:extLst>
          </p:cNvPr>
          <p:cNvSpPr txBox="1"/>
          <p:nvPr/>
        </p:nvSpPr>
        <p:spPr>
          <a:xfrm>
            <a:off x="5314117" y="4293139"/>
            <a:ext cx="422888"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9" name="TextBox 8">
            <a:extLst>
              <a:ext uri="{FF2B5EF4-FFF2-40B4-BE49-F238E27FC236}">
                <a16:creationId xmlns:a16="http://schemas.microsoft.com/office/drawing/2014/main" id="{414432FB-CA72-444D-5820-8B31AC06CCAD}"/>
              </a:ext>
            </a:extLst>
          </p:cNvPr>
          <p:cNvSpPr txBox="1"/>
          <p:nvPr/>
        </p:nvSpPr>
        <p:spPr>
          <a:xfrm>
            <a:off x="4283690" y="4948394"/>
            <a:ext cx="259222"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1" name="TextBox 10">
            <a:extLst>
              <a:ext uri="{FF2B5EF4-FFF2-40B4-BE49-F238E27FC236}">
                <a16:creationId xmlns:a16="http://schemas.microsoft.com/office/drawing/2014/main" id="{C16BFDB3-0CAA-1F85-6E99-784DF33169C0}"/>
              </a:ext>
            </a:extLst>
          </p:cNvPr>
          <p:cNvSpPr txBox="1"/>
          <p:nvPr/>
        </p:nvSpPr>
        <p:spPr>
          <a:xfrm>
            <a:off x="2793902" y="4437449"/>
            <a:ext cx="259222"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2" name="TextBox 11">
            <a:extLst>
              <a:ext uri="{FF2B5EF4-FFF2-40B4-BE49-F238E27FC236}">
                <a16:creationId xmlns:a16="http://schemas.microsoft.com/office/drawing/2014/main" id="{36643B90-EB7F-C4C3-F55A-582C19396476}"/>
              </a:ext>
            </a:extLst>
          </p:cNvPr>
          <p:cNvSpPr txBox="1"/>
          <p:nvPr/>
        </p:nvSpPr>
        <p:spPr>
          <a:xfrm>
            <a:off x="1932214" y="4809829"/>
            <a:ext cx="499730"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13" name="TextBox 12">
            <a:extLst>
              <a:ext uri="{FF2B5EF4-FFF2-40B4-BE49-F238E27FC236}">
                <a16:creationId xmlns:a16="http://schemas.microsoft.com/office/drawing/2014/main" id="{9987559E-536D-B357-D2C1-DA7ABFC0E8D6}"/>
              </a:ext>
            </a:extLst>
          </p:cNvPr>
          <p:cNvSpPr txBox="1"/>
          <p:nvPr/>
        </p:nvSpPr>
        <p:spPr>
          <a:xfrm>
            <a:off x="4283690" y="5343491"/>
            <a:ext cx="655053" cy="553998"/>
          </a:xfrm>
          <a:custGeom>
            <a:avLst/>
            <a:gdLst>
              <a:gd name="connsiteX0" fmla="*/ 0 w 891249"/>
              <a:gd name="connsiteY0" fmla="*/ 0 h 553998"/>
              <a:gd name="connsiteX1" fmla="*/ 891249 w 891249"/>
              <a:gd name="connsiteY1" fmla="*/ 0 h 553998"/>
              <a:gd name="connsiteX2" fmla="*/ 891249 w 891249"/>
              <a:gd name="connsiteY2" fmla="*/ 553998 h 553998"/>
              <a:gd name="connsiteX3" fmla="*/ 0 w 891249"/>
              <a:gd name="connsiteY3" fmla="*/ 553998 h 553998"/>
              <a:gd name="connsiteX4" fmla="*/ 0 w 891249"/>
              <a:gd name="connsiteY4" fmla="*/ 0 h 553998"/>
              <a:gd name="connsiteX0" fmla="*/ 0 w 891249"/>
              <a:gd name="connsiteY0" fmla="*/ 0 h 553998"/>
              <a:gd name="connsiteX1" fmla="*/ 891249 w 891249"/>
              <a:gd name="connsiteY1" fmla="*/ 0 h 553998"/>
              <a:gd name="connsiteX2" fmla="*/ 891249 w 891249"/>
              <a:gd name="connsiteY2" fmla="*/ 553998 h 553998"/>
              <a:gd name="connsiteX3" fmla="*/ 31898 w 891249"/>
              <a:gd name="connsiteY3" fmla="*/ 490202 h 553998"/>
              <a:gd name="connsiteX4" fmla="*/ 0 w 891249"/>
              <a:gd name="connsiteY4" fmla="*/ 0 h 553998"/>
              <a:gd name="connsiteX0" fmla="*/ 75528 w 966777"/>
              <a:gd name="connsiteY0" fmla="*/ 0 h 553998"/>
              <a:gd name="connsiteX1" fmla="*/ 966777 w 966777"/>
              <a:gd name="connsiteY1" fmla="*/ 0 h 553998"/>
              <a:gd name="connsiteX2" fmla="*/ 966777 w 966777"/>
              <a:gd name="connsiteY2" fmla="*/ 553998 h 553998"/>
              <a:gd name="connsiteX3" fmla="*/ 107426 w 966777"/>
              <a:gd name="connsiteY3" fmla="*/ 490202 h 553998"/>
              <a:gd name="connsiteX4" fmla="*/ 0 w 966777"/>
              <a:gd name="connsiteY4" fmla="*/ 336814 h 553998"/>
              <a:gd name="connsiteX5" fmla="*/ 75528 w 966777"/>
              <a:gd name="connsiteY5" fmla="*/ 0 h 553998"/>
              <a:gd name="connsiteX0" fmla="*/ 75528 w 966777"/>
              <a:gd name="connsiteY0" fmla="*/ 0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75528 w 966777"/>
              <a:gd name="connsiteY5" fmla="*/ 0 h 553998"/>
              <a:gd name="connsiteX0" fmla="*/ 49535 w 966777"/>
              <a:gd name="connsiteY0" fmla="*/ 138223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49535 w 966777"/>
              <a:gd name="connsiteY5" fmla="*/ 138223 h 553998"/>
              <a:gd name="connsiteX0" fmla="*/ 49535 w 966777"/>
              <a:gd name="connsiteY0" fmla="*/ 53162 h 468937"/>
              <a:gd name="connsiteX1" fmla="*/ 755408 w 966777"/>
              <a:gd name="connsiteY1" fmla="*/ 0 h 468937"/>
              <a:gd name="connsiteX2" fmla="*/ 966777 w 966777"/>
              <a:gd name="connsiteY2" fmla="*/ 468937 h 468937"/>
              <a:gd name="connsiteX3" fmla="*/ 86161 w 966777"/>
              <a:gd name="connsiteY3" fmla="*/ 458304 h 468937"/>
              <a:gd name="connsiteX4" fmla="*/ 0 w 966777"/>
              <a:gd name="connsiteY4" fmla="*/ 251753 h 468937"/>
              <a:gd name="connsiteX5" fmla="*/ 49535 w 966777"/>
              <a:gd name="connsiteY5" fmla="*/ 53162 h 468937"/>
              <a:gd name="connsiteX0" fmla="*/ 49535 w 966777"/>
              <a:gd name="connsiteY0" fmla="*/ 0 h 415775"/>
              <a:gd name="connsiteX1" fmla="*/ 727226 w 966777"/>
              <a:gd name="connsiteY1" fmla="*/ 21266 h 415775"/>
              <a:gd name="connsiteX2" fmla="*/ 966777 w 966777"/>
              <a:gd name="connsiteY2" fmla="*/ 415775 h 415775"/>
              <a:gd name="connsiteX3" fmla="*/ 86161 w 966777"/>
              <a:gd name="connsiteY3" fmla="*/ 405142 h 415775"/>
              <a:gd name="connsiteX4" fmla="*/ 0 w 966777"/>
              <a:gd name="connsiteY4" fmla="*/ 198591 h 415775"/>
              <a:gd name="connsiteX5" fmla="*/ 49535 w 966777"/>
              <a:gd name="connsiteY5" fmla="*/ 0 h 415775"/>
              <a:gd name="connsiteX0" fmla="*/ 49535 w 868138"/>
              <a:gd name="connsiteY0" fmla="*/ 0 h 479570"/>
              <a:gd name="connsiteX1" fmla="*/ 727226 w 868138"/>
              <a:gd name="connsiteY1" fmla="*/ 21266 h 479570"/>
              <a:gd name="connsiteX2" fmla="*/ 868138 w 868138"/>
              <a:gd name="connsiteY2" fmla="*/ 479570 h 479570"/>
              <a:gd name="connsiteX3" fmla="*/ 86161 w 868138"/>
              <a:gd name="connsiteY3" fmla="*/ 405142 h 479570"/>
              <a:gd name="connsiteX4" fmla="*/ 0 w 868138"/>
              <a:gd name="connsiteY4" fmla="*/ 198591 h 479570"/>
              <a:gd name="connsiteX5" fmla="*/ 49535 w 868138"/>
              <a:gd name="connsiteY5" fmla="*/ 0 h 479570"/>
              <a:gd name="connsiteX0" fmla="*/ 49535 w 868138"/>
              <a:gd name="connsiteY0" fmla="*/ 0 h 490202"/>
              <a:gd name="connsiteX1" fmla="*/ 727226 w 868138"/>
              <a:gd name="connsiteY1" fmla="*/ 21266 h 490202"/>
              <a:gd name="connsiteX2" fmla="*/ 868138 w 868138"/>
              <a:gd name="connsiteY2" fmla="*/ 479570 h 490202"/>
              <a:gd name="connsiteX3" fmla="*/ 15705 w 868138"/>
              <a:gd name="connsiteY3" fmla="*/ 490202 h 490202"/>
              <a:gd name="connsiteX4" fmla="*/ 0 w 868138"/>
              <a:gd name="connsiteY4" fmla="*/ 198591 h 490202"/>
              <a:gd name="connsiteX5" fmla="*/ 49535 w 868138"/>
              <a:gd name="connsiteY5" fmla="*/ 0 h 49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138" h="490202">
                <a:moveTo>
                  <a:pt x="49535" y="0"/>
                </a:moveTo>
                <a:lnTo>
                  <a:pt x="727226" y="21266"/>
                </a:lnTo>
                <a:lnTo>
                  <a:pt x="868138" y="479570"/>
                </a:lnTo>
                <a:lnTo>
                  <a:pt x="15705" y="490202"/>
                </a:lnTo>
                <a:cubicBezTo>
                  <a:pt x="4706" y="439073"/>
                  <a:pt x="10999" y="249720"/>
                  <a:pt x="0" y="198591"/>
                </a:cubicBezTo>
                <a:lnTo>
                  <a:pt x="49535" y="0"/>
                </a:lnTo>
                <a:close/>
              </a:path>
            </a:pathLst>
          </a:custGeom>
          <a:noFill/>
        </p:spPr>
        <p:txBody>
          <a:bodyPr wrap="square" rtlCol="0">
            <a:spAutoFit/>
          </a:bodyPr>
          <a:lstStyle/>
          <a:p>
            <a:r>
              <a:rPr lang="en-US" sz="3000" dirty="0">
                <a:solidFill>
                  <a:srgbClr val="F6821F"/>
                </a:solidFill>
                <a:latin typeface="Open Sans" panose="020B0606030504020204" pitchFamily="34" charset="0"/>
                <a:ea typeface="Open Sans" panose="020B0606030504020204" pitchFamily="34" charset="0"/>
                <a:cs typeface="Open Sans" panose="020B0606030504020204" pitchFamily="34" charset="0"/>
              </a:rPr>
              <a:t>15</a:t>
            </a:r>
          </a:p>
        </p:txBody>
      </p:sp>
      <p:sp>
        <p:nvSpPr>
          <p:cNvPr id="14" name="TextBox 13">
            <a:extLst>
              <a:ext uri="{FF2B5EF4-FFF2-40B4-BE49-F238E27FC236}">
                <a16:creationId xmlns:a16="http://schemas.microsoft.com/office/drawing/2014/main" id="{5E2D488E-6BEF-F34D-F85F-5E68DA456BC5}"/>
              </a:ext>
            </a:extLst>
          </p:cNvPr>
          <p:cNvSpPr txBox="1"/>
          <p:nvPr/>
        </p:nvSpPr>
        <p:spPr>
          <a:xfrm>
            <a:off x="3193294" y="5188868"/>
            <a:ext cx="395433" cy="553998"/>
          </a:xfrm>
          <a:custGeom>
            <a:avLst/>
            <a:gdLst>
              <a:gd name="connsiteX0" fmla="*/ 0 w 891249"/>
              <a:gd name="connsiteY0" fmla="*/ 0 h 553998"/>
              <a:gd name="connsiteX1" fmla="*/ 891249 w 891249"/>
              <a:gd name="connsiteY1" fmla="*/ 0 h 553998"/>
              <a:gd name="connsiteX2" fmla="*/ 891249 w 891249"/>
              <a:gd name="connsiteY2" fmla="*/ 553998 h 553998"/>
              <a:gd name="connsiteX3" fmla="*/ 0 w 891249"/>
              <a:gd name="connsiteY3" fmla="*/ 553998 h 553998"/>
              <a:gd name="connsiteX4" fmla="*/ 0 w 891249"/>
              <a:gd name="connsiteY4" fmla="*/ 0 h 553998"/>
              <a:gd name="connsiteX0" fmla="*/ 0 w 891249"/>
              <a:gd name="connsiteY0" fmla="*/ 0 h 553998"/>
              <a:gd name="connsiteX1" fmla="*/ 891249 w 891249"/>
              <a:gd name="connsiteY1" fmla="*/ 0 h 553998"/>
              <a:gd name="connsiteX2" fmla="*/ 891249 w 891249"/>
              <a:gd name="connsiteY2" fmla="*/ 553998 h 553998"/>
              <a:gd name="connsiteX3" fmla="*/ 31898 w 891249"/>
              <a:gd name="connsiteY3" fmla="*/ 490202 h 553998"/>
              <a:gd name="connsiteX4" fmla="*/ 0 w 891249"/>
              <a:gd name="connsiteY4" fmla="*/ 0 h 553998"/>
              <a:gd name="connsiteX0" fmla="*/ 75528 w 966777"/>
              <a:gd name="connsiteY0" fmla="*/ 0 h 553998"/>
              <a:gd name="connsiteX1" fmla="*/ 966777 w 966777"/>
              <a:gd name="connsiteY1" fmla="*/ 0 h 553998"/>
              <a:gd name="connsiteX2" fmla="*/ 966777 w 966777"/>
              <a:gd name="connsiteY2" fmla="*/ 553998 h 553998"/>
              <a:gd name="connsiteX3" fmla="*/ 107426 w 966777"/>
              <a:gd name="connsiteY3" fmla="*/ 490202 h 553998"/>
              <a:gd name="connsiteX4" fmla="*/ 0 w 966777"/>
              <a:gd name="connsiteY4" fmla="*/ 336814 h 553998"/>
              <a:gd name="connsiteX5" fmla="*/ 75528 w 966777"/>
              <a:gd name="connsiteY5" fmla="*/ 0 h 553998"/>
              <a:gd name="connsiteX0" fmla="*/ 75528 w 966777"/>
              <a:gd name="connsiteY0" fmla="*/ 0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75528 w 966777"/>
              <a:gd name="connsiteY5" fmla="*/ 0 h 553998"/>
              <a:gd name="connsiteX0" fmla="*/ 49535 w 966777"/>
              <a:gd name="connsiteY0" fmla="*/ 138223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49535 w 966777"/>
              <a:gd name="connsiteY5" fmla="*/ 138223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777" h="553998">
                <a:moveTo>
                  <a:pt x="49535" y="138223"/>
                </a:moveTo>
                <a:lnTo>
                  <a:pt x="966777" y="0"/>
                </a:lnTo>
                <a:lnTo>
                  <a:pt x="966777" y="553998"/>
                </a:lnTo>
                <a:lnTo>
                  <a:pt x="86161" y="543365"/>
                </a:lnTo>
                <a:cubicBezTo>
                  <a:pt x="75162" y="492236"/>
                  <a:pt x="10999" y="387943"/>
                  <a:pt x="0" y="336814"/>
                </a:cubicBezTo>
                <a:lnTo>
                  <a:pt x="49535" y="138223"/>
                </a:lnTo>
                <a:close/>
              </a:path>
            </a:pathLst>
          </a:custGeom>
          <a:noFill/>
        </p:spPr>
        <p:txBody>
          <a:bodyPr wrap="square" rtlCol="0">
            <a:spAutoFit/>
          </a:bodyPr>
          <a:lstStyle/>
          <a:p>
            <a:r>
              <a:rPr lang="en-US" sz="3000" dirty="0">
                <a:solidFill>
                  <a:srgbClr val="00BDF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5" name="TextBox 14">
            <a:extLst>
              <a:ext uri="{FF2B5EF4-FFF2-40B4-BE49-F238E27FC236}">
                <a16:creationId xmlns:a16="http://schemas.microsoft.com/office/drawing/2014/main" id="{DC2746F6-CC1B-6592-EDE6-2C214E4DF4A5}"/>
              </a:ext>
            </a:extLst>
          </p:cNvPr>
          <p:cNvSpPr txBox="1"/>
          <p:nvPr/>
        </p:nvSpPr>
        <p:spPr>
          <a:xfrm>
            <a:off x="1466482" y="3692260"/>
            <a:ext cx="745411" cy="553998"/>
          </a:xfrm>
          <a:custGeom>
            <a:avLst/>
            <a:gdLst>
              <a:gd name="connsiteX0" fmla="*/ 0 w 891249"/>
              <a:gd name="connsiteY0" fmla="*/ 0 h 553998"/>
              <a:gd name="connsiteX1" fmla="*/ 891249 w 891249"/>
              <a:gd name="connsiteY1" fmla="*/ 0 h 553998"/>
              <a:gd name="connsiteX2" fmla="*/ 891249 w 891249"/>
              <a:gd name="connsiteY2" fmla="*/ 553998 h 553998"/>
              <a:gd name="connsiteX3" fmla="*/ 0 w 891249"/>
              <a:gd name="connsiteY3" fmla="*/ 553998 h 553998"/>
              <a:gd name="connsiteX4" fmla="*/ 0 w 891249"/>
              <a:gd name="connsiteY4" fmla="*/ 0 h 553998"/>
              <a:gd name="connsiteX0" fmla="*/ 0 w 891249"/>
              <a:gd name="connsiteY0" fmla="*/ 0 h 553998"/>
              <a:gd name="connsiteX1" fmla="*/ 891249 w 891249"/>
              <a:gd name="connsiteY1" fmla="*/ 0 h 553998"/>
              <a:gd name="connsiteX2" fmla="*/ 891249 w 891249"/>
              <a:gd name="connsiteY2" fmla="*/ 553998 h 553998"/>
              <a:gd name="connsiteX3" fmla="*/ 31898 w 891249"/>
              <a:gd name="connsiteY3" fmla="*/ 490202 h 553998"/>
              <a:gd name="connsiteX4" fmla="*/ 0 w 891249"/>
              <a:gd name="connsiteY4" fmla="*/ 0 h 553998"/>
              <a:gd name="connsiteX0" fmla="*/ 75528 w 966777"/>
              <a:gd name="connsiteY0" fmla="*/ 0 h 553998"/>
              <a:gd name="connsiteX1" fmla="*/ 966777 w 966777"/>
              <a:gd name="connsiteY1" fmla="*/ 0 h 553998"/>
              <a:gd name="connsiteX2" fmla="*/ 966777 w 966777"/>
              <a:gd name="connsiteY2" fmla="*/ 553998 h 553998"/>
              <a:gd name="connsiteX3" fmla="*/ 107426 w 966777"/>
              <a:gd name="connsiteY3" fmla="*/ 490202 h 553998"/>
              <a:gd name="connsiteX4" fmla="*/ 0 w 966777"/>
              <a:gd name="connsiteY4" fmla="*/ 336814 h 553998"/>
              <a:gd name="connsiteX5" fmla="*/ 75528 w 966777"/>
              <a:gd name="connsiteY5" fmla="*/ 0 h 553998"/>
              <a:gd name="connsiteX0" fmla="*/ 75528 w 966777"/>
              <a:gd name="connsiteY0" fmla="*/ 0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75528 w 966777"/>
              <a:gd name="connsiteY5" fmla="*/ 0 h 553998"/>
              <a:gd name="connsiteX0" fmla="*/ 49535 w 966777"/>
              <a:gd name="connsiteY0" fmla="*/ 138223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49535 w 966777"/>
              <a:gd name="connsiteY5" fmla="*/ 138223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777" h="553998">
                <a:moveTo>
                  <a:pt x="49535" y="138223"/>
                </a:moveTo>
                <a:lnTo>
                  <a:pt x="966777" y="0"/>
                </a:lnTo>
                <a:lnTo>
                  <a:pt x="966777" y="553998"/>
                </a:lnTo>
                <a:lnTo>
                  <a:pt x="86161" y="543365"/>
                </a:lnTo>
                <a:cubicBezTo>
                  <a:pt x="75162" y="492236"/>
                  <a:pt x="10999" y="387943"/>
                  <a:pt x="0" y="336814"/>
                </a:cubicBezTo>
                <a:lnTo>
                  <a:pt x="49535" y="138223"/>
                </a:lnTo>
                <a:close/>
              </a:path>
            </a:pathLst>
          </a:custGeom>
          <a:noFill/>
        </p:spPr>
        <p:txBody>
          <a:bodyPr wrap="square" rtlCol="0">
            <a:spAutoFit/>
          </a:bodyPr>
          <a:lstStyle/>
          <a:p>
            <a:r>
              <a:rPr lang="en-US" sz="3000" dirty="0">
                <a:solidFill>
                  <a:srgbClr val="8CC63F"/>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17" name="TextBox 16">
            <a:extLst>
              <a:ext uri="{FF2B5EF4-FFF2-40B4-BE49-F238E27FC236}">
                <a16:creationId xmlns:a16="http://schemas.microsoft.com/office/drawing/2014/main" id="{5A9A648B-6988-830E-9568-BA7C20F075B7}"/>
              </a:ext>
            </a:extLst>
          </p:cNvPr>
          <p:cNvSpPr txBox="1"/>
          <p:nvPr/>
        </p:nvSpPr>
        <p:spPr>
          <a:xfrm>
            <a:off x="2744188" y="2062254"/>
            <a:ext cx="422888" cy="553998"/>
          </a:xfrm>
          <a:custGeom>
            <a:avLst/>
            <a:gdLst>
              <a:gd name="connsiteX0" fmla="*/ 0 w 891249"/>
              <a:gd name="connsiteY0" fmla="*/ 0 h 553998"/>
              <a:gd name="connsiteX1" fmla="*/ 891249 w 891249"/>
              <a:gd name="connsiteY1" fmla="*/ 0 h 553998"/>
              <a:gd name="connsiteX2" fmla="*/ 891249 w 891249"/>
              <a:gd name="connsiteY2" fmla="*/ 553998 h 553998"/>
              <a:gd name="connsiteX3" fmla="*/ 0 w 891249"/>
              <a:gd name="connsiteY3" fmla="*/ 553998 h 553998"/>
              <a:gd name="connsiteX4" fmla="*/ 0 w 891249"/>
              <a:gd name="connsiteY4" fmla="*/ 0 h 553998"/>
              <a:gd name="connsiteX0" fmla="*/ 0 w 891249"/>
              <a:gd name="connsiteY0" fmla="*/ 0 h 553998"/>
              <a:gd name="connsiteX1" fmla="*/ 891249 w 891249"/>
              <a:gd name="connsiteY1" fmla="*/ 0 h 553998"/>
              <a:gd name="connsiteX2" fmla="*/ 891249 w 891249"/>
              <a:gd name="connsiteY2" fmla="*/ 553998 h 553998"/>
              <a:gd name="connsiteX3" fmla="*/ 31898 w 891249"/>
              <a:gd name="connsiteY3" fmla="*/ 490202 h 553998"/>
              <a:gd name="connsiteX4" fmla="*/ 0 w 891249"/>
              <a:gd name="connsiteY4" fmla="*/ 0 h 553998"/>
              <a:gd name="connsiteX0" fmla="*/ 75528 w 966777"/>
              <a:gd name="connsiteY0" fmla="*/ 0 h 553998"/>
              <a:gd name="connsiteX1" fmla="*/ 966777 w 966777"/>
              <a:gd name="connsiteY1" fmla="*/ 0 h 553998"/>
              <a:gd name="connsiteX2" fmla="*/ 966777 w 966777"/>
              <a:gd name="connsiteY2" fmla="*/ 553998 h 553998"/>
              <a:gd name="connsiteX3" fmla="*/ 107426 w 966777"/>
              <a:gd name="connsiteY3" fmla="*/ 490202 h 553998"/>
              <a:gd name="connsiteX4" fmla="*/ 0 w 966777"/>
              <a:gd name="connsiteY4" fmla="*/ 336814 h 553998"/>
              <a:gd name="connsiteX5" fmla="*/ 75528 w 966777"/>
              <a:gd name="connsiteY5" fmla="*/ 0 h 553998"/>
              <a:gd name="connsiteX0" fmla="*/ 75528 w 966777"/>
              <a:gd name="connsiteY0" fmla="*/ 0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75528 w 966777"/>
              <a:gd name="connsiteY5" fmla="*/ 0 h 553998"/>
              <a:gd name="connsiteX0" fmla="*/ 49535 w 966777"/>
              <a:gd name="connsiteY0" fmla="*/ 138223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49535 w 966777"/>
              <a:gd name="connsiteY5" fmla="*/ 138223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777" h="553998">
                <a:moveTo>
                  <a:pt x="49535" y="138223"/>
                </a:moveTo>
                <a:lnTo>
                  <a:pt x="966777" y="0"/>
                </a:lnTo>
                <a:lnTo>
                  <a:pt x="966777" y="553998"/>
                </a:lnTo>
                <a:lnTo>
                  <a:pt x="86161" y="543365"/>
                </a:lnTo>
                <a:cubicBezTo>
                  <a:pt x="75162" y="492236"/>
                  <a:pt x="10999" y="387943"/>
                  <a:pt x="0" y="336814"/>
                </a:cubicBezTo>
                <a:lnTo>
                  <a:pt x="49535" y="138223"/>
                </a:lnTo>
                <a:close/>
              </a:path>
            </a:pathLst>
          </a:custGeom>
          <a:noFill/>
        </p:spPr>
        <p:txBody>
          <a:bodyPr wrap="square" rtlCol="0">
            <a:spAutoFit/>
          </a:bodyPr>
          <a:lstStyle/>
          <a:p>
            <a:r>
              <a:rPr lang="en-US" sz="3000" dirty="0">
                <a:solidFill>
                  <a:srgbClr val="ED1165"/>
                </a:solidFill>
                <a:latin typeface="Open Sans" panose="020B0606030504020204" pitchFamily="34" charset="0"/>
                <a:ea typeface="Open Sans" panose="020B0606030504020204" pitchFamily="34" charset="0"/>
                <a:cs typeface="Open Sans" panose="020B0606030504020204" pitchFamily="34" charset="0"/>
              </a:rPr>
              <a:t>0</a:t>
            </a:r>
          </a:p>
        </p:txBody>
      </p:sp>
      <p:sp>
        <p:nvSpPr>
          <p:cNvPr id="19" name="TextBox 18">
            <a:extLst>
              <a:ext uri="{FF2B5EF4-FFF2-40B4-BE49-F238E27FC236}">
                <a16:creationId xmlns:a16="http://schemas.microsoft.com/office/drawing/2014/main" id="{6DA2C45D-CAFE-16A3-C7F2-739B05A5ED09}"/>
              </a:ext>
            </a:extLst>
          </p:cNvPr>
          <p:cNvSpPr txBox="1"/>
          <p:nvPr/>
        </p:nvSpPr>
        <p:spPr>
          <a:xfrm>
            <a:off x="2229034" y="4447027"/>
            <a:ext cx="422888"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20" name="TextBox 19">
            <a:extLst>
              <a:ext uri="{FF2B5EF4-FFF2-40B4-BE49-F238E27FC236}">
                <a16:creationId xmlns:a16="http://schemas.microsoft.com/office/drawing/2014/main" id="{D8F48CB8-5AE9-DD2E-B8B9-6DBED5182B81}"/>
              </a:ext>
            </a:extLst>
          </p:cNvPr>
          <p:cNvSpPr txBox="1"/>
          <p:nvPr/>
        </p:nvSpPr>
        <p:spPr>
          <a:xfrm>
            <a:off x="6357199" y="5141930"/>
            <a:ext cx="395433" cy="553998"/>
          </a:xfrm>
          <a:custGeom>
            <a:avLst/>
            <a:gdLst>
              <a:gd name="connsiteX0" fmla="*/ 0 w 891249"/>
              <a:gd name="connsiteY0" fmla="*/ 0 h 553998"/>
              <a:gd name="connsiteX1" fmla="*/ 891249 w 891249"/>
              <a:gd name="connsiteY1" fmla="*/ 0 h 553998"/>
              <a:gd name="connsiteX2" fmla="*/ 891249 w 891249"/>
              <a:gd name="connsiteY2" fmla="*/ 553998 h 553998"/>
              <a:gd name="connsiteX3" fmla="*/ 0 w 891249"/>
              <a:gd name="connsiteY3" fmla="*/ 553998 h 553998"/>
              <a:gd name="connsiteX4" fmla="*/ 0 w 891249"/>
              <a:gd name="connsiteY4" fmla="*/ 0 h 553998"/>
              <a:gd name="connsiteX0" fmla="*/ 0 w 891249"/>
              <a:gd name="connsiteY0" fmla="*/ 0 h 553998"/>
              <a:gd name="connsiteX1" fmla="*/ 891249 w 891249"/>
              <a:gd name="connsiteY1" fmla="*/ 0 h 553998"/>
              <a:gd name="connsiteX2" fmla="*/ 891249 w 891249"/>
              <a:gd name="connsiteY2" fmla="*/ 553998 h 553998"/>
              <a:gd name="connsiteX3" fmla="*/ 31898 w 891249"/>
              <a:gd name="connsiteY3" fmla="*/ 490202 h 553998"/>
              <a:gd name="connsiteX4" fmla="*/ 0 w 891249"/>
              <a:gd name="connsiteY4" fmla="*/ 0 h 553998"/>
              <a:gd name="connsiteX0" fmla="*/ 75528 w 966777"/>
              <a:gd name="connsiteY0" fmla="*/ 0 h 553998"/>
              <a:gd name="connsiteX1" fmla="*/ 966777 w 966777"/>
              <a:gd name="connsiteY1" fmla="*/ 0 h 553998"/>
              <a:gd name="connsiteX2" fmla="*/ 966777 w 966777"/>
              <a:gd name="connsiteY2" fmla="*/ 553998 h 553998"/>
              <a:gd name="connsiteX3" fmla="*/ 107426 w 966777"/>
              <a:gd name="connsiteY3" fmla="*/ 490202 h 553998"/>
              <a:gd name="connsiteX4" fmla="*/ 0 w 966777"/>
              <a:gd name="connsiteY4" fmla="*/ 336814 h 553998"/>
              <a:gd name="connsiteX5" fmla="*/ 75528 w 966777"/>
              <a:gd name="connsiteY5" fmla="*/ 0 h 553998"/>
              <a:gd name="connsiteX0" fmla="*/ 75528 w 966777"/>
              <a:gd name="connsiteY0" fmla="*/ 0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75528 w 966777"/>
              <a:gd name="connsiteY5" fmla="*/ 0 h 553998"/>
              <a:gd name="connsiteX0" fmla="*/ 49535 w 966777"/>
              <a:gd name="connsiteY0" fmla="*/ 138223 h 553998"/>
              <a:gd name="connsiteX1" fmla="*/ 966777 w 966777"/>
              <a:gd name="connsiteY1" fmla="*/ 0 h 553998"/>
              <a:gd name="connsiteX2" fmla="*/ 966777 w 966777"/>
              <a:gd name="connsiteY2" fmla="*/ 553998 h 553998"/>
              <a:gd name="connsiteX3" fmla="*/ 86161 w 966777"/>
              <a:gd name="connsiteY3" fmla="*/ 543365 h 553998"/>
              <a:gd name="connsiteX4" fmla="*/ 0 w 966777"/>
              <a:gd name="connsiteY4" fmla="*/ 336814 h 553998"/>
              <a:gd name="connsiteX5" fmla="*/ 49535 w 966777"/>
              <a:gd name="connsiteY5" fmla="*/ 138223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777" h="553998">
                <a:moveTo>
                  <a:pt x="49535" y="138223"/>
                </a:moveTo>
                <a:lnTo>
                  <a:pt x="966777" y="0"/>
                </a:lnTo>
                <a:lnTo>
                  <a:pt x="966777" y="553998"/>
                </a:lnTo>
                <a:lnTo>
                  <a:pt x="86161" y="543365"/>
                </a:lnTo>
                <a:cubicBezTo>
                  <a:pt x="75162" y="492236"/>
                  <a:pt x="10999" y="387943"/>
                  <a:pt x="0" y="336814"/>
                </a:cubicBezTo>
                <a:lnTo>
                  <a:pt x="49535" y="138223"/>
                </a:lnTo>
                <a:close/>
              </a:path>
            </a:pathLst>
          </a:custGeom>
          <a:noFill/>
        </p:spPr>
        <p:txBody>
          <a:bodyPr wrap="square" rtlCol="0">
            <a:spAutoFit/>
          </a:bodyPr>
          <a:lstStyle/>
          <a:p>
            <a:r>
              <a:rPr lang="en-US" sz="3000" dirty="0">
                <a:solidFill>
                  <a:srgbClr val="0189D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2" name="TextBox 21">
            <a:extLst>
              <a:ext uri="{FF2B5EF4-FFF2-40B4-BE49-F238E27FC236}">
                <a16:creationId xmlns:a16="http://schemas.microsoft.com/office/drawing/2014/main" id="{7215A10D-9794-80B9-D645-8DA5D497ED11}"/>
              </a:ext>
            </a:extLst>
          </p:cNvPr>
          <p:cNvSpPr txBox="1"/>
          <p:nvPr/>
        </p:nvSpPr>
        <p:spPr>
          <a:xfrm>
            <a:off x="6139104" y="5247794"/>
            <a:ext cx="259222"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 name="Title 3">
            <a:extLst>
              <a:ext uri="{FF2B5EF4-FFF2-40B4-BE49-F238E27FC236}">
                <a16:creationId xmlns:a16="http://schemas.microsoft.com/office/drawing/2014/main" id="{690A40B9-644C-2DCE-1C13-7802AB6250B6}"/>
              </a:ext>
            </a:extLst>
          </p:cNvPr>
          <p:cNvSpPr>
            <a:spLocks noGrp="1"/>
          </p:cNvSpPr>
          <p:nvPr>
            <p:ph type="title"/>
          </p:nvPr>
        </p:nvSpPr>
        <p:spPr>
          <a:xfrm>
            <a:off x="571500" y="386535"/>
            <a:ext cx="8001000" cy="685800"/>
          </a:xfrm>
        </p:spPr>
        <p:txBody>
          <a:bodyPr>
            <a:normAutofit fontScale="90000"/>
          </a:bodyPr>
          <a:lstStyle/>
          <a:p>
            <a:r>
              <a:rPr lang="en-US" dirty="0"/>
              <a:t>Envision projects in the verification program</a:t>
            </a:r>
          </a:p>
        </p:txBody>
      </p:sp>
      <p:sp>
        <p:nvSpPr>
          <p:cNvPr id="7" name="TextBox 6">
            <a:extLst>
              <a:ext uri="{FF2B5EF4-FFF2-40B4-BE49-F238E27FC236}">
                <a16:creationId xmlns:a16="http://schemas.microsoft.com/office/drawing/2014/main" id="{61F1A78B-CBD4-4A3F-FE7C-C581E1588F1F}"/>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Canada</a:t>
            </a:r>
          </a:p>
        </p:txBody>
      </p:sp>
      <p:sp>
        <p:nvSpPr>
          <p:cNvPr id="10" name="Title 2">
            <a:extLst>
              <a:ext uri="{FF2B5EF4-FFF2-40B4-BE49-F238E27FC236}">
                <a16:creationId xmlns:a16="http://schemas.microsoft.com/office/drawing/2014/main" id="{D0E643F8-9FD6-7881-6F90-960228F2B11F}"/>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a:t>
            </a:r>
          </a:p>
        </p:txBody>
      </p:sp>
      <p:sp>
        <p:nvSpPr>
          <p:cNvPr id="2" name="TextBox 1">
            <a:extLst>
              <a:ext uri="{FF2B5EF4-FFF2-40B4-BE49-F238E27FC236}">
                <a16:creationId xmlns:a16="http://schemas.microsoft.com/office/drawing/2014/main" id="{4FA0B86F-3C25-5A54-ED22-85219FC0E8D6}"/>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41601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717E3-F401-64A1-C351-496D4216F324}"/>
              </a:ext>
            </a:extLst>
          </p:cNvPr>
          <p:cNvSpPr>
            <a:spLocks noGrp="1"/>
          </p:cNvSpPr>
          <p:nvPr>
            <p:ph type="sldNum" sz="quarter" idx="12"/>
          </p:nvPr>
        </p:nvSpPr>
        <p:spPr/>
        <p:txBody>
          <a:bodyPr/>
          <a:lstStyle/>
          <a:p>
            <a:fld id="{B8AE65FD-4EB0-204E-91AE-FF0045A83E9D}" type="slidenum">
              <a:rPr lang="en-US" smtClean="0"/>
              <a:pPr/>
              <a:t>11</a:t>
            </a:fld>
            <a:endParaRPr lang="en-US" dirty="0"/>
          </a:p>
        </p:txBody>
      </p:sp>
      <p:sp>
        <p:nvSpPr>
          <p:cNvPr id="4" name="Title 3">
            <a:extLst>
              <a:ext uri="{FF2B5EF4-FFF2-40B4-BE49-F238E27FC236}">
                <a16:creationId xmlns:a16="http://schemas.microsoft.com/office/drawing/2014/main" id="{49E5808E-800E-C0AB-9A63-8BC1E55B56BA}"/>
              </a:ext>
            </a:extLst>
          </p:cNvPr>
          <p:cNvSpPr>
            <a:spLocks noGrp="1"/>
          </p:cNvSpPr>
          <p:nvPr>
            <p:ph type="title"/>
          </p:nvPr>
        </p:nvSpPr>
        <p:spPr/>
        <p:txBody>
          <a:bodyPr>
            <a:normAutofit/>
          </a:bodyPr>
          <a:lstStyle/>
          <a:p>
            <a:r>
              <a:rPr lang="en-US" dirty="0"/>
              <a:t>Cumulative value</a:t>
            </a:r>
          </a:p>
        </p:txBody>
      </p:sp>
      <p:sp>
        <p:nvSpPr>
          <p:cNvPr id="20" name="TextBox 19">
            <a:extLst>
              <a:ext uri="{FF2B5EF4-FFF2-40B4-BE49-F238E27FC236}">
                <a16:creationId xmlns:a16="http://schemas.microsoft.com/office/drawing/2014/main" id="{A08144C5-3B02-E545-9A86-39EF1CB1F29D}"/>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Canada</a:t>
            </a:r>
          </a:p>
        </p:txBody>
      </p:sp>
      <p:sp>
        <p:nvSpPr>
          <p:cNvPr id="3" name="Rectangle 2">
            <a:extLst>
              <a:ext uri="{FF2B5EF4-FFF2-40B4-BE49-F238E27FC236}">
                <a16:creationId xmlns:a16="http://schemas.microsoft.com/office/drawing/2014/main" id="{52613AF8-D082-67D1-1AEA-6145341B4683}"/>
              </a:ext>
            </a:extLst>
          </p:cNvPr>
          <p:cNvSpPr/>
          <p:nvPr/>
        </p:nvSpPr>
        <p:spPr>
          <a:xfrm>
            <a:off x="2652243" y="2967335"/>
            <a:ext cx="383951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CAD$16.6B</a:t>
            </a:r>
          </a:p>
        </p:txBody>
      </p:sp>
      <p:sp>
        <p:nvSpPr>
          <p:cNvPr id="5" name="TextBox 4">
            <a:extLst>
              <a:ext uri="{FF2B5EF4-FFF2-40B4-BE49-F238E27FC236}">
                <a16:creationId xmlns:a16="http://schemas.microsoft.com/office/drawing/2014/main" id="{EAC3641F-8A09-A647-EA47-4E065626B114}"/>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213585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03FBD7C-1181-7D10-6EEB-5261FEFAA324}"/>
              </a:ext>
            </a:extLst>
          </p:cNvPr>
          <p:cNvSpPr txBox="1">
            <a:spLocks/>
          </p:cNvSpPr>
          <p:nvPr/>
        </p:nvSpPr>
        <p:spPr>
          <a:xfrm>
            <a:off x="571500" y="386535"/>
            <a:ext cx="8572500" cy="685800"/>
          </a:xfrm>
          <a:prstGeom prst="rect">
            <a:avLst/>
          </a:prstGeom>
        </p:spPr>
        <p:txBody>
          <a:bodyPr vert="horz" lIns="91440" tIns="45720" rIns="91440" bIns="45720" rtlCol="0" anchor="ctr">
            <a:normAutofit fontScale="82500" lnSpcReduction="2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projects in the verification program, by sector</a:t>
            </a:r>
          </a:p>
        </p:txBody>
      </p:sp>
      <p:sp>
        <p:nvSpPr>
          <p:cNvPr id="7" name="TextBox 6">
            <a:extLst>
              <a:ext uri="{FF2B5EF4-FFF2-40B4-BE49-F238E27FC236}">
                <a16:creationId xmlns:a16="http://schemas.microsoft.com/office/drawing/2014/main" id="{2C469B06-84FC-B3A8-73D3-7FEAD3F66475}"/>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Canada</a:t>
            </a:r>
          </a:p>
        </p:txBody>
      </p:sp>
      <p:sp>
        <p:nvSpPr>
          <p:cNvPr id="8" name="Title 2">
            <a:extLst>
              <a:ext uri="{FF2B5EF4-FFF2-40B4-BE49-F238E27FC236}">
                <a16:creationId xmlns:a16="http://schemas.microsoft.com/office/drawing/2014/main" id="{26AE15C2-B071-BAD4-E69B-6F75FAB51006}"/>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a:t>
            </a:r>
          </a:p>
        </p:txBody>
      </p:sp>
      <p:sp>
        <p:nvSpPr>
          <p:cNvPr id="4" name="TextBox 3">
            <a:extLst>
              <a:ext uri="{FF2B5EF4-FFF2-40B4-BE49-F238E27FC236}">
                <a16:creationId xmlns:a16="http://schemas.microsoft.com/office/drawing/2014/main" id="{D55B0846-7729-276E-E082-0A62683B8339}"/>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pic>
        <p:nvPicPr>
          <p:cNvPr id="9" name="Picture 8">
            <a:extLst>
              <a:ext uri="{FF2B5EF4-FFF2-40B4-BE49-F238E27FC236}">
                <a16:creationId xmlns:a16="http://schemas.microsoft.com/office/drawing/2014/main" id="{85E480C1-1890-D049-CBDE-93CDE566F0ED}"/>
              </a:ext>
            </a:extLst>
          </p:cNvPr>
          <p:cNvPicPr>
            <a:picLocks noChangeAspect="1"/>
          </p:cNvPicPr>
          <p:nvPr/>
        </p:nvPicPr>
        <p:blipFill>
          <a:blip r:embed="rId3"/>
          <a:stretch>
            <a:fillRect/>
          </a:stretch>
        </p:blipFill>
        <p:spPr>
          <a:xfrm>
            <a:off x="2432050" y="1751337"/>
            <a:ext cx="4279900" cy="3834866"/>
          </a:xfrm>
          <a:prstGeom prst="rect">
            <a:avLst/>
          </a:prstGeom>
        </p:spPr>
      </p:pic>
    </p:spTree>
    <p:extLst>
      <p:ext uri="{BB962C8B-B14F-4D97-AF65-F5344CB8AC3E}">
        <p14:creationId xmlns:p14="http://schemas.microsoft.com/office/powerpoint/2010/main" val="1284124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9B2EEB7-2C40-E3CD-E07F-84F702978589}"/>
              </a:ext>
            </a:extLst>
          </p:cNvPr>
          <p:cNvSpPr>
            <a:spLocks noGrp="1"/>
          </p:cNvSpPr>
          <p:nvPr>
            <p:ph type="title"/>
          </p:nvPr>
        </p:nvSpPr>
        <p:spPr>
          <a:xfrm>
            <a:off x="571500" y="386535"/>
            <a:ext cx="8001000" cy="685800"/>
          </a:xfrm>
        </p:spPr>
        <p:txBody>
          <a:bodyPr/>
          <a:lstStyle/>
          <a:p>
            <a:r>
              <a:rPr lang="en-US" dirty="0"/>
              <a:t>Envision awards, by year and type</a:t>
            </a:r>
          </a:p>
        </p:txBody>
      </p:sp>
      <p:sp>
        <p:nvSpPr>
          <p:cNvPr id="7" name="TextBox 6">
            <a:extLst>
              <a:ext uri="{FF2B5EF4-FFF2-40B4-BE49-F238E27FC236}">
                <a16:creationId xmlns:a16="http://schemas.microsoft.com/office/drawing/2014/main" id="{E993F2BA-DF8B-958D-F0EF-4F5C0CB23B68}"/>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Canada</a:t>
            </a:r>
          </a:p>
        </p:txBody>
      </p:sp>
      <p:sp>
        <p:nvSpPr>
          <p:cNvPr id="8" name="Title 2">
            <a:extLst>
              <a:ext uri="{FF2B5EF4-FFF2-40B4-BE49-F238E27FC236}">
                <a16:creationId xmlns:a16="http://schemas.microsoft.com/office/drawing/2014/main" id="{9E2B326D-69A9-B69D-DF8A-319EFCCB6A33}"/>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14</a:t>
            </a:r>
          </a:p>
        </p:txBody>
      </p:sp>
      <p:pic>
        <p:nvPicPr>
          <p:cNvPr id="3" name="Picture 2">
            <a:extLst>
              <a:ext uri="{FF2B5EF4-FFF2-40B4-BE49-F238E27FC236}">
                <a16:creationId xmlns:a16="http://schemas.microsoft.com/office/drawing/2014/main" id="{5D17BB22-7D76-98DD-C216-6272E642F0D2}"/>
              </a:ext>
            </a:extLst>
          </p:cNvPr>
          <p:cNvPicPr>
            <a:picLocks noChangeAspect="1"/>
          </p:cNvPicPr>
          <p:nvPr/>
        </p:nvPicPr>
        <p:blipFill>
          <a:blip r:embed="rId3"/>
          <a:stretch>
            <a:fillRect/>
          </a:stretch>
        </p:blipFill>
        <p:spPr>
          <a:xfrm>
            <a:off x="1828800" y="1600200"/>
            <a:ext cx="5486400" cy="3657600"/>
          </a:xfrm>
          <a:prstGeom prst="rect">
            <a:avLst/>
          </a:prstGeom>
        </p:spPr>
      </p:pic>
      <p:sp>
        <p:nvSpPr>
          <p:cNvPr id="4" name="TextBox 3">
            <a:extLst>
              <a:ext uri="{FF2B5EF4-FFF2-40B4-BE49-F238E27FC236}">
                <a16:creationId xmlns:a16="http://schemas.microsoft.com/office/drawing/2014/main" id="{1AE0FFC0-9D94-5A99-3D04-E248ACD9501B}"/>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4090230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lstStyle/>
          <a:p>
            <a:r>
              <a:rPr lang="en-US" dirty="0"/>
              <a:t>Envision project registrations by year</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Canada</a:t>
            </a:r>
          </a:p>
        </p:txBody>
      </p:sp>
      <p:pic>
        <p:nvPicPr>
          <p:cNvPr id="2" name="Picture 1">
            <a:extLst>
              <a:ext uri="{FF2B5EF4-FFF2-40B4-BE49-F238E27FC236}">
                <a16:creationId xmlns:a16="http://schemas.microsoft.com/office/drawing/2014/main" id="{4DC053C8-53B0-479B-BF0D-D1C0045BD0E6}"/>
              </a:ext>
            </a:extLst>
          </p:cNvPr>
          <p:cNvPicPr>
            <a:picLocks noChangeAspect="1"/>
          </p:cNvPicPr>
          <p:nvPr/>
        </p:nvPicPr>
        <p:blipFill>
          <a:blip r:embed="rId3"/>
          <a:stretch>
            <a:fillRect/>
          </a:stretch>
        </p:blipFill>
        <p:spPr>
          <a:xfrm>
            <a:off x="1143000" y="1631950"/>
            <a:ext cx="6858000" cy="3594100"/>
          </a:xfrm>
          <a:prstGeom prst="rect">
            <a:avLst/>
          </a:prstGeom>
        </p:spPr>
      </p:pic>
      <p:sp>
        <p:nvSpPr>
          <p:cNvPr id="4" name="Title 2">
            <a:extLst>
              <a:ext uri="{FF2B5EF4-FFF2-40B4-BE49-F238E27FC236}">
                <a16:creationId xmlns:a16="http://schemas.microsoft.com/office/drawing/2014/main" id="{958079D5-3268-C3FF-5265-D1CE4F2C35F3}"/>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a:t>
            </a:r>
          </a:p>
        </p:txBody>
      </p:sp>
      <p:sp>
        <p:nvSpPr>
          <p:cNvPr id="5" name="TextBox 4">
            <a:extLst>
              <a:ext uri="{FF2B5EF4-FFF2-40B4-BE49-F238E27FC236}">
                <a16:creationId xmlns:a16="http://schemas.microsoft.com/office/drawing/2014/main" id="{B91B638D-2C23-0310-802D-90F497B357AF}"/>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429417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Map&#10;&#10;Description automatically generated with medium confidence">
            <a:extLst>
              <a:ext uri="{FF2B5EF4-FFF2-40B4-BE49-F238E27FC236}">
                <a16:creationId xmlns:a16="http://schemas.microsoft.com/office/drawing/2014/main" id="{5B852F53-95B7-A89C-8F5F-2A3D0D4B242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5006" y="1503324"/>
            <a:ext cx="7393987" cy="4497616"/>
          </a:xfrm>
          <a:prstGeom prst="rect">
            <a:avLst/>
          </a:prstGeom>
        </p:spPr>
      </p:pic>
      <p:sp>
        <p:nvSpPr>
          <p:cNvPr id="72" name="TextBox 71">
            <a:extLst>
              <a:ext uri="{FF2B5EF4-FFF2-40B4-BE49-F238E27FC236}">
                <a16:creationId xmlns:a16="http://schemas.microsoft.com/office/drawing/2014/main" id="{1BF6905F-C1E9-BF45-9438-4685281B3804}"/>
              </a:ext>
            </a:extLst>
          </p:cNvPr>
          <p:cNvSpPr txBox="1"/>
          <p:nvPr/>
        </p:nvSpPr>
        <p:spPr>
          <a:xfrm>
            <a:off x="4052514" y="1787237"/>
            <a:ext cx="851995" cy="461665"/>
          </a:xfrm>
          <a:prstGeom prst="rect">
            <a:avLst/>
          </a:prstGeom>
          <a:noFill/>
        </p:spPr>
        <p:txBody>
          <a:bodyPr wrap="square" rtlCol="0">
            <a:spAutoFit/>
          </a:bodyPr>
          <a:lstStyle/>
          <a:p>
            <a:r>
              <a:rPr lang="en-US" sz="2400" dirty="0">
                <a:solidFill>
                  <a:srgbClr val="00CC65"/>
                </a:solidFill>
                <a:latin typeface="Open Sans" panose="020B0606030504020204" pitchFamily="34" charset="0"/>
                <a:ea typeface="Open Sans" panose="020B0606030504020204" pitchFamily="34" charset="0"/>
                <a:cs typeface="Open Sans" panose="020B0606030504020204" pitchFamily="34" charset="0"/>
              </a:rPr>
              <a:t>   15</a:t>
            </a:r>
          </a:p>
        </p:txBody>
      </p:sp>
      <p:sp>
        <p:nvSpPr>
          <p:cNvPr id="73" name="TextBox 72">
            <a:extLst>
              <a:ext uri="{FF2B5EF4-FFF2-40B4-BE49-F238E27FC236}">
                <a16:creationId xmlns:a16="http://schemas.microsoft.com/office/drawing/2014/main" id="{8D1DF443-9208-5419-7E15-8438CE388CA1}"/>
              </a:ext>
            </a:extLst>
          </p:cNvPr>
          <p:cNvSpPr txBox="1"/>
          <p:nvPr/>
        </p:nvSpPr>
        <p:spPr>
          <a:xfrm>
            <a:off x="5649250" y="2137064"/>
            <a:ext cx="851995" cy="461665"/>
          </a:xfrm>
          <a:prstGeom prst="rect">
            <a:avLst/>
          </a:prstGeom>
          <a:noFill/>
        </p:spPr>
        <p:txBody>
          <a:bodyPr wrap="square" rtlCol="0">
            <a:spAutoFit/>
          </a:bodyPr>
          <a:lstStyle/>
          <a:p>
            <a:r>
              <a:rPr lang="en-US" sz="2400" dirty="0">
                <a:solidFill>
                  <a:srgbClr val="008854"/>
                </a:solidFill>
                <a:latin typeface="Open Sans" panose="020B0606030504020204" pitchFamily="34" charset="0"/>
                <a:ea typeface="Open Sans" panose="020B0606030504020204" pitchFamily="34" charset="0"/>
                <a:cs typeface="Open Sans" panose="020B0606030504020204" pitchFamily="34" charset="0"/>
              </a:rPr>
              <a:t>   26</a:t>
            </a:r>
          </a:p>
        </p:txBody>
      </p:sp>
      <p:sp>
        <p:nvSpPr>
          <p:cNvPr id="74" name="TextBox 73">
            <a:extLst>
              <a:ext uri="{FF2B5EF4-FFF2-40B4-BE49-F238E27FC236}">
                <a16:creationId xmlns:a16="http://schemas.microsoft.com/office/drawing/2014/main" id="{9CAB1C68-8981-AD06-A75B-23017C5605F4}"/>
              </a:ext>
            </a:extLst>
          </p:cNvPr>
          <p:cNvSpPr txBox="1"/>
          <p:nvPr/>
        </p:nvSpPr>
        <p:spPr>
          <a:xfrm>
            <a:off x="7162859" y="3020219"/>
            <a:ext cx="851995" cy="461665"/>
          </a:xfrm>
          <a:prstGeom prst="rect">
            <a:avLst/>
          </a:prstGeom>
          <a:noFill/>
        </p:spPr>
        <p:txBody>
          <a:bodyPr wrap="square" rtlCol="0">
            <a:spAutoFit/>
          </a:bodyPr>
          <a:lstStyle/>
          <a:p>
            <a:r>
              <a:rPr lang="en-US" sz="2400" dirty="0">
                <a:solidFill>
                  <a:srgbClr val="CCCC88"/>
                </a:solidFill>
                <a:latin typeface="Open Sans" panose="020B0606030504020204" pitchFamily="34" charset="0"/>
                <a:ea typeface="Open Sans" panose="020B0606030504020204" pitchFamily="34" charset="0"/>
                <a:cs typeface="Open Sans" panose="020B0606030504020204" pitchFamily="34" charset="0"/>
              </a:rPr>
              <a:t>   57</a:t>
            </a:r>
          </a:p>
        </p:txBody>
      </p:sp>
      <p:sp>
        <p:nvSpPr>
          <p:cNvPr id="75" name="TextBox 74">
            <a:extLst>
              <a:ext uri="{FF2B5EF4-FFF2-40B4-BE49-F238E27FC236}">
                <a16:creationId xmlns:a16="http://schemas.microsoft.com/office/drawing/2014/main" id="{49A7D41B-76E2-5D5D-953B-DB3DAE9EC03D}"/>
              </a:ext>
            </a:extLst>
          </p:cNvPr>
          <p:cNvSpPr txBox="1"/>
          <p:nvPr/>
        </p:nvSpPr>
        <p:spPr>
          <a:xfrm>
            <a:off x="6501245" y="4510579"/>
            <a:ext cx="851995" cy="461665"/>
          </a:xfrm>
          <a:prstGeom prst="rect">
            <a:avLst/>
          </a:prstGeom>
          <a:noFill/>
        </p:spPr>
        <p:txBody>
          <a:bodyPr wrap="square" rtlCol="0">
            <a:spAutoFit/>
          </a:bodyPr>
          <a:lstStyle/>
          <a:p>
            <a:r>
              <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rPr>
              <a:t>   58</a:t>
            </a:r>
          </a:p>
        </p:txBody>
      </p:sp>
      <p:sp>
        <p:nvSpPr>
          <p:cNvPr id="76" name="TextBox 75">
            <a:extLst>
              <a:ext uri="{FF2B5EF4-FFF2-40B4-BE49-F238E27FC236}">
                <a16:creationId xmlns:a16="http://schemas.microsoft.com/office/drawing/2014/main" id="{14F28C5B-A3B3-C5BF-7157-D48E6D94FBB7}"/>
              </a:ext>
            </a:extLst>
          </p:cNvPr>
          <p:cNvSpPr txBox="1"/>
          <p:nvPr/>
        </p:nvSpPr>
        <p:spPr>
          <a:xfrm>
            <a:off x="4478511" y="5278583"/>
            <a:ext cx="706553" cy="461665"/>
          </a:xfrm>
          <a:prstGeom prst="rect">
            <a:avLst/>
          </a:prstGeom>
          <a:noFill/>
        </p:spPr>
        <p:txBody>
          <a:bodyPr wrap="square" rtlCol="0">
            <a:spAutoFit/>
          </a:bodyPr>
          <a:lstStyle/>
          <a:p>
            <a:r>
              <a:rPr lang="en-US" sz="2400" dirty="0">
                <a:solidFill>
                  <a:srgbClr val="FF999A"/>
                </a:solidFill>
                <a:latin typeface="Open Sans" panose="020B0606030504020204" pitchFamily="34" charset="0"/>
                <a:ea typeface="Open Sans" panose="020B0606030504020204" pitchFamily="34" charset="0"/>
                <a:cs typeface="Open Sans" panose="020B0606030504020204" pitchFamily="34" charset="0"/>
              </a:rPr>
              <a:t>   9</a:t>
            </a:r>
          </a:p>
        </p:txBody>
      </p:sp>
      <p:sp>
        <p:nvSpPr>
          <p:cNvPr id="77" name="TextBox 76">
            <a:extLst>
              <a:ext uri="{FF2B5EF4-FFF2-40B4-BE49-F238E27FC236}">
                <a16:creationId xmlns:a16="http://schemas.microsoft.com/office/drawing/2014/main" id="{32B13FF7-E594-5898-1BBD-474102845B41}"/>
              </a:ext>
            </a:extLst>
          </p:cNvPr>
          <p:cNvSpPr txBox="1"/>
          <p:nvPr/>
        </p:nvSpPr>
        <p:spPr>
          <a:xfrm>
            <a:off x="833188" y="3521299"/>
            <a:ext cx="851995" cy="461665"/>
          </a:xfrm>
          <a:prstGeom prst="rect">
            <a:avLst/>
          </a:prstGeom>
          <a:noFill/>
        </p:spPr>
        <p:txBody>
          <a:bodyPr wrap="square" rtlCol="0">
            <a:spAutoFit/>
          </a:bodyPr>
          <a:lstStyle/>
          <a:p>
            <a:r>
              <a:rPr lang="en-US" sz="2400" dirty="0">
                <a:solidFill>
                  <a:srgbClr val="004466"/>
                </a:solidFill>
                <a:latin typeface="Open Sans" panose="020B0606030504020204" pitchFamily="34" charset="0"/>
                <a:ea typeface="Open Sans" panose="020B0606030504020204" pitchFamily="34" charset="0"/>
                <a:cs typeface="Open Sans" panose="020B0606030504020204" pitchFamily="34" charset="0"/>
              </a:rPr>
              <a:t>   81</a:t>
            </a:r>
          </a:p>
        </p:txBody>
      </p:sp>
      <p:sp>
        <p:nvSpPr>
          <p:cNvPr id="78" name="TextBox 77">
            <a:extLst>
              <a:ext uri="{FF2B5EF4-FFF2-40B4-BE49-F238E27FC236}">
                <a16:creationId xmlns:a16="http://schemas.microsoft.com/office/drawing/2014/main" id="{83ABD607-4986-957B-EA5C-E59C3455055B}"/>
              </a:ext>
            </a:extLst>
          </p:cNvPr>
          <p:cNvSpPr txBox="1"/>
          <p:nvPr/>
        </p:nvSpPr>
        <p:spPr>
          <a:xfrm>
            <a:off x="3046825" y="1731318"/>
            <a:ext cx="851995" cy="461665"/>
          </a:xfrm>
          <a:prstGeom prst="rect">
            <a:avLst/>
          </a:prstGeom>
          <a:noFill/>
        </p:spPr>
        <p:txBody>
          <a:bodyPr wrap="square" rtlCol="0">
            <a:spAutoFit/>
          </a:bodyPr>
          <a:lstStyle/>
          <a:p>
            <a:r>
              <a:rPr lang="en-US" sz="2400" dirty="0">
                <a:solidFill>
                  <a:srgbClr val="0066FF"/>
                </a:solidFill>
                <a:latin typeface="Open Sans" panose="020B0606030504020204" pitchFamily="34" charset="0"/>
                <a:ea typeface="Open Sans" panose="020B0606030504020204" pitchFamily="34" charset="0"/>
                <a:cs typeface="Open Sans" panose="020B0606030504020204" pitchFamily="34" charset="0"/>
              </a:rPr>
              <a:t>   9</a:t>
            </a:r>
          </a:p>
        </p:txBody>
      </p:sp>
      <p:sp>
        <p:nvSpPr>
          <p:cNvPr id="81" name="TextBox 80">
            <a:extLst>
              <a:ext uri="{FF2B5EF4-FFF2-40B4-BE49-F238E27FC236}">
                <a16:creationId xmlns:a16="http://schemas.microsoft.com/office/drawing/2014/main" id="{C70E12D1-6FEC-A8E1-4303-A0141011BE3C}"/>
              </a:ext>
            </a:extLst>
          </p:cNvPr>
          <p:cNvSpPr txBox="1"/>
          <p:nvPr/>
        </p:nvSpPr>
        <p:spPr>
          <a:xfrm>
            <a:off x="7412970" y="2060119"/>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2" name="TextBox 81">
            <a:extLst>
              <a:ext uri="{FF2B5EF4-FFF2-40B4-BE49-F238E27FC236}">
                <a16:creationId xmlns:a16="http://schemas.microsoft.com/office/drawing/2014/main" id="{48719D04-F301-A6B3-7205-EB1B75758FC9}"/>
              </a:ext>
            </a:extLst>
          </p:cNvPr>
          <p:cNvSpPr txBox="1"/>
          <p:nvPr/>
        </p:nvSpPr>
        <p:spPr>
          <a:xfrm>
            <a:off x="6834600" y="2578474"/>
            <a:ext cx="411385"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41</a:t>
            </a:r>
          </a:p>
        </p:txBody>
      </p:sp>
      <p:sp>
        <p:nvSpPr>
          <p:cNvPr id="83" name="TextBox 82">
            <a:extLst>
              <a:ext uri="{FF2B5EF4-FFF2-40B4-BE49-F238E27FC236}">
                <a16:creationId xmlns:a16="http://schemas.microsoft.com/office/drawing/2014/main" id="{8A5D4CF9-DD6E-0BAB-1301-6FAA5908CDD1}"/>
              </a:ext>
            </a:extLst>
          </p:cNvPr>
          <p:cNvSpPr txBox="1"/>
          <p:nvPr/>
        </p:nvSpPr>
        <p:spPr>
          <a:xfrm>
            <a:off x="7156262" y="2757783"/>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84" name="TextBox 83">
            <a:extLst>
              <a:ext uri="{FF2B5EF4-FFF2-40B4-BE49-F238E27FC236}">
                <a16:creationId xmlns:a16="http://schemas.microsoft.com/office/drawing/2014/main" id="{E0FE08EC-1221-CCC9-EC3A-3F2ADAF18C37}"/>
              </a:ext>
            </a:extLst>
          </p:cNvPr>
          <p:cNvSpPr txBox="1"/>
          <p:nvPr/>
        </p:nvSpPr>
        <p:spPr>
          <a:xfrm>
            <a:off x="6794286" y="3034782"/>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85" name="TextBox 84">
            <a:extLst>
              <a:ext uri="{FF2B5EF4-FFF2-40B4-BE49-F238E27FC236}">
                <a16:creationId xmlns:a16="http://schemas.microsoft.com/office/drawing/2014/main" id="{C916886D-FC9C-0696-E73D-A3943F6D87DE}"/>
              </a:ext>
            </a:extLst>
          </p:cNvPr>
          <p:cNvSpPr txBox="1"/>
          <p:nvPr/>
        </p:nvSpPr>
        <p:spPr>
          <a:xfrm>
            <a:off x="7056793" y="3173281"/>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6" name="TextBox 85">
            <a:extLst>
              <a:ext uri="{FF2B5EF4-FFF2-40B4-BE49-F238E27FC236}">
                <a16:creationId xmlns:a16="http://schemas.microsoft.com/office/drawing/2014/main" id="{9A17E219-339E-943E-B859-A990061989E2}"/>
              </a:ext>
            </a:extLst>
          </p:cNvPr>
          <p:cNvSpPr txBox="1"/>
          <p:nvPr/>
        </p:nvSpPr>
        <p:spPr>
          <a:xfrm>
            <a:off x="7386683" y="2875500"/>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7" name="TextBox 86">
            <a:extLst>
              <a:ext uri="{FF2B5EF4-FFF2-40B4-BE49-F238E27FC236}">
                <a16:creationId xmlns:a16="http://schemas.microsoft.com/office/drawing/2014/main" id="{5969E272-9B70-15A6-87CD-193E4BA0C9A0}"/>
              </a:ext>
            </a:extLst>
          </p:cNvPr>
          <p:cNvSpPr txBox="1"/>
          <p:nvPr/>
        </p:nvSpPr>
        <p:spPr>
          <a:xfrm>
            <a:off x="5809335" y="2723348"/>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88" name="TextBox 87">
            <a:extLst>
              <a:ext uri="{FF2B5EF4-FFF2-40B4-BE49-F238E27FC236}">
                <a16:creationId xmlns:a16="http://schemas.microsoft.com/office/drawing/2014/main" id="{E4B26E0F-B2FD-A90F-2A93-C71F2A34C284}"/>
              </a:ext>
            </a:extLst>
          </p:cNvPr>
          <p:cNvSpPr txBox="1"/>
          <p:nvPr/>
        </p:nvSpPr>
        <p:spPr>
          <a:xfrm>
            <a:off x="5143923" y="2599255"/>
            <a:ext cx="489223"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89" name="TextBox 88">
            <a:extLst>
              <a:ext uri="{FF2B5EF4-FFF2-40B4-BE49-F238E27FC236}">
                <a16:creationId xmlns:a16="http://schemas.microsoft.com/office/drawing/2014/main" id="{0456D38E-B05F-AE68-9A38-F47AB1A36435}"/>
              </a:ext>
            </a:extLst>
          </p:cNvPr>
          <p:cNvSpPr txBox="1"/>
          <p:nvPr/>
        </p:nvSpPr>
        <p:spPr>
          <a:xfrm>
            <a:off x="5367234" y="3152499"/>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0" name="TextBox 89">
            <a:extLst>
              <a:ext uri="{FF2B5EF4-FFF2-40B4-BE49-F238E27FC236}">
                <a16:creationId xmlns:a16="http://schemas.microsoft.com/office/drawing/2014/main" id="{00171474-7E07-3413-E1F6-5C384C1A54A5}"/>
              </a:ext>
            </a:extLst>
          </p:cNvPr>
          <p:cNvSpPr txBox="1"/>
          <p:nvPr/>
        </p:nvSpPr>
        <p:spPr>
          <a:xfrm>
            <a:off x="5762697" y="3218564"/>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91" name="TextBox 90">
            <a:extLst>
              <a:ext uri="{FF2B5EF4-FFF2-40B4-BE49-F238E27FC236}">
                <a16:creationId xmlns:a16="http://schemas.microsoft.com/office/drawing/2014/main" id="{A15FEC45-A2D7-C528-F842-6DDB76BF01A3}"/>
              </a:ext>
            </a:extLst>
          </p:cNvPr>
          <p:cNvSpPr txBox="1"/>
          <p:nvPr/>
        </p:nvSpPr>
        <p:spPr>
          <a:xfrm>
            <a:off x="6249679" y="3203955"/>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2" name="TextBox 91">
            <a:extLst>
              <a:ext uri="{FF2B5EF4-FFF2-40B4-BE49-F238E27FC236}">
                <a16:creationId xmlns:a16="http://schemas.microsoft.com/office/drawing/2014/main" id="{777DF21A-E289-9E8E-4D4B-838FAA618AF6}"/>
              </a:ext>
            </a:extLst>
          </p:cNvPr>
          <p:cNvSpPr txBox="1"/>
          <p:nvPr/>
        </p:nvSpPr>
        <p:spPr>
          <a:xfrm>
            <a:off x="6609374" y="3499840"/>
            <a:ext cx="395463"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sp>
        <p:nvSpPr>
          <p:cNvPr id="93" name="TextBox 92">
            <a:extLst>
              <a:ext uri="{FF2B5EF4-FFF2-40B4-BE49-F238E27FC236}">
                <a16:creationId xmlns:a16="http://schemas.microsoft.com/office/drawing/2014/main" id="{5C2D814C-507D-1C73-D131-3E095D7AD199}"/>
              </a:ext>
            </a:extLst>
          </p:cNvPr>
          <p:cNvSpPr txBox="1"/>
          <p:nvPr/>
        </p:nvSpPr>
        <p:spPr>
          <a:xfrm>
            <a:off x="6764652" y="3291778"/>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4" name="TextBox 93">
            <a:extLst>
              <a:ext uri="{FF2B5EF4-FFF2-40B4-BE49-F238E27FC236}">
                <a16:creationId xmlns:a16="http://schemas.microsoft.com/office/drawing/2014/main" id="{07FDAAFB-D0B9-D751-9C76-772F88A5EB33}"/>
              </a:ext>
            </a:extLst>
          </p:cNvPr>
          <p:cNvSpPr txBox="1"/>
          <p:nvPr/>
        </p:nvSpPr>
        <p:spPr>
          <a:xfrm>
            <a:off x="6834600" y="3852078"/>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95" name="TextBox 94">
            <a:extLst>
              <a:ext uri="{FF2B5EF4-FFF2-40B4-BE49-F238E27FC236}">
                <a16:creationId xmlns:a16="http://schemas.microsoft.com/office/drawing/2014/main" id="{17734130-9257-A117-9254-CDCE0C90C64E}"/>
              </a:ext>
            </a:extLst>
          </p:cNvPr>
          <p:cNvSpPr txBox="1"/>
          <p:nvPr/>
        </p:nvSpPr>
        <p:spPr>
          <a:xfrm>
            <a:off x="6595274" y="4178636"/>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96" name="TextBox 95">
            <a:extLst>
              <a:ext uri="{FF2B5EF4-FFF2-40B4-BE49-F238E27FC236}">
                <a16:creationId xmlns:a16="http://schemas.microsoft.com/office/drawing/2014/main" id="{AD70B011-C050-D4CC-A5A4-D54DAA139E44}"/>
              </a:ext>
            </a:extLst>
          </p:cNvPr>
          <p:cNvSpPr txBox="1"/>
          <p:nvPr/>
        </p:nvSpPr>
        <p:spPr>
          <a:xfrm>
            <a:off x="6035416" y="4259272"/>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97" name="TextBox 96">
            <a:extLst>
              <a:ext uri="{FF2B5EF4-FFF2-40B4-BE49-F238E27FC236}">
                <a16:creationId xmlns:a16="http://schemas.microsoft.com/office/drawing/2014/main" id="{3E3DD4F6-09A6-872F-94AD-658392A356AB}"/>
              </a:ext>
            </a:extLst>
          </p:cNvPr>
          <p:cNvSpPr txBox="1"/>
          <p:nvPr/>
        </p:nvSpPr>
        <p:spPr>
          <a:xfrm>
            <a:off x="6389581" y="4934756"/>
            <a:ext cx="413846"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98" name="TextBox 97">
            <a:extLst>
              <a:ext uri="{FF2B5EF4-FFF2-40B4-BE49-F238E27FC236}">
                <a16:creationId xmlns:a16="http://schemas.microsoft.com/office/drawing/2014/main" id="{BFE721AA-3536-03A4-76A3-A3C2B57A650C}"/>
              </a:ext>
            </a:extLst>
          </p:cNvPr>
          <p:cNvSpPr txBox="1"/>
          <p:nvPr/>
        </p:nvSpPr>
        <p:spPr>
          <a:xfrm>
            <a:off x="4473782" y="4833744"/>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99" name="TextBox 98">
            <a:extLst>
              <a:ext uri="{FF2B5EF4-FFF2-40B4-BE49-F238E27FC236}">
                <a16:creationId xmlns:a16="http://schemas.microsoft.com/office/drawing/2014/main" id="{9ABBF4D8-615A-980E-A7F8-1E9D03C57CD3}"/>
              </a:ext>
            </a:extLst>
          </p:cNvPr>
          <p:cNvSpPr txBox="1"/>
          <p:nvPr/>
        </p:nvSpPr>
        <p:spPr>
          <a:xfrm>
            <a:off x="3472822" y="2301475"/>
            <a:ext cx="224408"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00" name="TextBox 99">
            <a:extLst>
              <a:ext uri="{FF2B5EF4-FFF2-40B4-BE49-F238E27FC236}">
                <a16:creationId xmlns:a16="http://schemas.microsoft.com/office/drawing/2014/main" id="{2DAE6177-C154-A806-D504-62F89F44002B}"/>
              </a:ext>
            </a:extLst>
          </p:cNvPr>
          <p:cNvSpPr txBox="1"/>
          <p:nvPr/>
        </p:nvSpPr>
        <p:spPr>
          <a:xfrm>
            <a:off x="3585026" y="3681463"/>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01" name="TextBox 100">
            <a:extLst>
              <a:ext uri="{FF2B5EF4-FFF2-40B4-BE49-F238E27FC236}">
                <a16:creationId xmlns:a16="http://schemas.microsoft.com/office/drawing/2014/main" id="{AB9DA1AB-06E8-DBEB-BBA0-2A16604FA4EB}"/>
              </a:ext>
            </a:extLst>
          </p:cNvPr>
          <p:cNvSpPr txBox="1"/>
          <p:nvPr/>
        </p:nvSpPr>
        <p:spPr>
          <a:xfrm>
            <a:off x="2741494" y="4317135"/>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02" name="TextBox 101">
            <a:extLst>
              <a:ext uri="{FF2B5EF4-FFF2-40B4-BE49-F238E27FC236}">
                <a16:creationId xmlns:a16="http://schemas.microsoft.com/office/drawing/2014/main" id="{DC9840D6-D97A-7FD2-D802-6AAD2DD538DD}"/>
              </a:ext>
            </a:extLst>
          </p:cNvPr>
          <p:cNvSpPr txBox="1"/>
          <p:nvPr/>
        </p:nvSpPr>
        <p:spPr>
          <a:xfrm>
            <a:off x="3499890" y="4372079"/>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03" name="TextBox 102">
            <a:extLst>
              <a:ext uri="{FF2B5EF4-FFF2-40B4-BE49-F238E27FC236}">
                <a16:creationId xmlns:a16="http://schemas.microsoft.com/office/drawing/2014/main" id="{97852893-98E4-341C-1D17-69456515613C}"/>
              </a:ext>
            </a:extLst>
          </p:cNvPr>
          <p:cNvSpPr txBox="1"/>
          <p:nvPr/>
        </p:nvSpPr>
        <p:spPr>
          <a:xfrm>
            <a:off x="4985217" y="3112551"/>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104" name="TextBox 103">
            <a:extLst>
              <a:ext uri="{FF2B5EF4-FFF2-40B4-BE49-F238E27FC236}">
                <a16:creationId xmlns:a16="http://schemas.microsoft.com/office/drawing/2014/main" id="{5DDB2CCA-FC50-7C42-70D2-6C3FD6C7672F}"/>
              </a:ext>
            </a:extLst>
          </p:cNvPr>
          <p:cNvSpPr txBox="1"/>
          <p:nvPr/>
        </p:nvSpPr>
        <p:spPr>
          <a:xfrm>
            <a:off x="4325363" y="3264323"/>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05" name="TextBox 104">
            <a:extLst>
              <a:ext uri="{FF2B5EF4-FFF2-40B4-BE49-F238E27FC236}">
                <a16:creationId xmlns:a16="http://schemas.microsoft.com/office/drawing/2014/main" id="{530BBE13-F893-1C52-79B3-60E75F69DDE3}"/>
              </a:ext>
            </a:extLst>
          </p:cNvPr>
          <p:cNvSpPr txBox="1"/>
          <p:nvPr/>
        </p:nvSpPr>
        <p:spPr>
          <a:xfrm>
            <a:off x="4917026" y="3819962"/>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06" name="TextBox 105">
            <a:extLst>
              <a:ext uri="{FF2B5EF4-FFF2-40B4-BE49-F238E27FC236}">
                <a16:creationId xmlns:a16="http://schemas.microsoft.com/office/drawing/2014/main" id="{426DE2E5-8292-DAFD-B353-D2F3DBD3144B}"/>
              </a:ext>
            </a:extLst>
          </p:cNvPr>
          <p:cNvSpPr txBox="1"/>
          <p:nvPr/>
        </p:nvSpPr>
        <p:spPr>
          <a:xfrm>
            <a:off x="5921116" y="3963545"/>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7" name="TextBox 106">
            <a:extLst>
              <a:ext uri="{FF2B5EF4-FFF2-40B4-BE49-F238E27FC236}">
                <a16:creationId xmlns:a16="http://schemas.microsoft.com/office/drawing/2014/main" id="{6EAACE97-35C1-A947-BFBD-14D103E3C09C}"/>
              </a:ext>
            </a:extLst>
          </p:cNvPr>
          <p:cNvSpPr txBox="1"/>
          <p:nvPr/>
        </p:nvSpPr>
        <p:spPr>
          <a:xfrm>
            <a:off x="1590112" y="3281885"/>
            <a:ext cx="395463"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63</a:t>
            </a:r>
          </a:p>
        </p:txBody>
      </p:sp>
      <p:sp>
        <p:nvSpPr>
          <p:cNvPr id="108" name="TextBox 107">
            <a:extLst>
              <a:ext uri="{FF2B5EF4-FFF2-40B4-BE49-F238E27FC236}">
                <a16:creationId xmlns:a16="http://schemas.microsoft.com/office/drawing/2014/main" id="{ED7A9910-EA41-FE12-ECE9-F8C59AC66D0C}"/>
              </a:ext>
            </a:extLst>
          </p:cNvPr>
          <p:cNvSpPr txBox="1"/>
          <p:nvPr/>
        </p:nvSpPr>
        <p:spPr>
          <a:xfrm>
            <a:off x="2110461" y="2367896"/>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09" name="TextBox 108">
            <a:extLst>
              <a:ext uri="{FF2B5EF4-FFF2-40B4-BE49-F238E27FC236}">
                <a16:creationId xmlns:a16="http://schemas.microsoft.com/office/drawing/2014/main" id="{07CDD8B3-2601-2F49-ED77-332CCBC6EDD6}"/>
              </a:ext>
            </a:extLst>
          </p:cNvPr>
          <p:cNvSpPr txBox="1"/>
          <p:nvPr/>
        </p:nvSpPr>
        <p:spPr>
          <a:xfrm>
            <a:off x="2231420" y="1962150"/>
            <a:ext cx="44040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sp>
        <p:nvSpPr>
          <p:cNvPr id="110" name="TextBox 109">
            <a:extLst>
              <a:ext uri="{FF2B5EF4-FFF2-40B4-BE49-F238E27FC236}">
                <a16:creationId xmlns:a16="http://schemas.microsoft.com/office/drawing/2014/main" id="{A0526326-A058-65E9-FD1B-4159B728D4C6}"/>
              </a:ext>
            </a:extLst>
          </p:cNvPr>
          <p:cNvSpPr txBox="1"/>
          <p:nvPr/>
        </p:nvSpPr>
        <p:spPr>
          <a:xfrm>
            <a:off x="6840055" y="3440390"/>
            <a:ext cx="265912"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 name="Title 3">
            <a:extLst>
              <a:ext uri="{FF2B5EF4-FFF2-40B4-BE49-F238E27FC236}">
                <a16:creationId xmlns:a16="http://schemas.microsoft.com/office/drawing/2014/main" id="{2CF68E4A-FCD9-6C2A-2EA5-D0F6184330C0}"/>
              </a:ext>
            </a:extLst>
          </p:cNvPr>
          <p:cNvSpPr>
            <a:spLocks noGrp="1"/>
          </p:cNvSpPr>
          <p:nvPr>
            <p:ph type="title"/>
          </p:nvPr>
        </p:nvSpPr>
        <p:spPr>
          <a:xfrm>
            <a:off x="571500" y="386535"/>
            <a:ext cx="8001000" cy="685800"/>
          </a:xfrm>
        </p:spPr>
        <p:txBody>
          <a:bodyPr>
            <a:normAutofit fontScale="90000"/>
          </a:bodyPr>
          <a:lstStyle/>
          <a:p>
            <a:r>
              <a:rPr lang="en-US" dirty="0"/>
              <a:t>Envision projects in the verification program</a:t>
            </a:r>
          </a:p>
        </p:txBody>
      </p:sp>
      <p:sp>
        <p:nvSpPr>
          <p:cNvPr id="5" name="TextBox 4">
            <a:extLst>
              <a:ext uri="{FF2B5EF4-FFF2-40B4-BE49-F238E27FC236}">
                <a16:creationId xmlns:a16="http://schemas.microsoft.com/office/drawing/2014/main" id="{BD969896-6003-94A1-C4F3-A0B00E358230}"/>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United States</a:t>
            </a:r>
          </a:p>
        </p:txBody>
      </p:sp>
      <p:sp>
        <p:nvSpPr>
          <p:cNvPr id="6" name="Title 2">
            <a:extLst>
              <a:ext uri="{FF2B5EF4-FFF2-40B4-BE49-F238E27FC236}">
                <a16:creationId xmlns:a16="http://schemas.microsoft.com/office/drawing/2014/main" id="{44A1768A-1E9D-3B45-1DF3-F5CDA0090E9D}"/>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255</a:t>
            </a:r>
          </a:p>
        </p:txBody>
      </p:sp>
      <p:sp>
        <p:nvSpPr>
          <p:cNvPr id="2" name="TextBox 1">
            <a:extLst>
              <a:ext uri="{FF2B5EF4-FFF2-40B4-BE49-F238E27FC236}">
                <a16:creationId xmlns:a16="http://schemas.microsoft.com/office/drawing/2014/main" id="{94021D65-5B55-B9A5-71FD-AB50DBBD8515}"/>
              </a:ext>
            </a:extLst>
          </p:cNvPr>
          <p:cNvSpPr txBox="1"/>
          <p:nvPr/>
        </p:nvSpPr>
        <p:spPr>
          <a:xfrm>
            <a:off x="1924813" y="5232416"/>
            <a:ext cx="224408"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 name="TextBox 2">
            <a:extLst>
              <a:ext uri="{FF2B5EF4-FFF2-40B4-BE49-F238E27FC236}">
                <a16:creationId xmlns:a16="http://schemas.microsoft.com/office/drawing/2014/main" id="{BA7ED555-ADE0-BAC6-738B-2F0490EEB28B}"/>
              </a:ext>
            </a:extLst>
          </p:cNvPr>
          <p:cNvSpPr txBox="1"/>
          <p:nvPr/>
        </p:nvSpPr>
        <p:spPr>
          <a:xfrm>
            <a:off x="3520642" y="5570814"/>
            <a:ext cx="224408" cy="276999"/>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 name="TextBox 7">
            <a:extLst>
              <a:ext uri="{FF2B5EF4-FFF2-40B4-BE49-F238E27FC236}">
                <a16:creationId xmlns:a16="http://schemas.microsoft.com/office/drawing/2014/main" id="{FEA78E5A-BE2F-A167-8E9F-92C7CD65BD47}"/>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2810161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717E3-F401-64A1-C351-496D4216F324}"/>
              </a:ext>
            </a:extLst>
          </p:cNvPr>
          <p:cNvSpPr>
            <a:spLocks noGrp="1"/>
          </p:cNvSpPr>
          <p:nvPr>
            <p:ph type="sldNum" sz="quarter" idx="12"/>
          </p:nvPr>
        </p:nvSpPr>
        <p:spPr/>
        <p:txBody>
          <a:bodyPr/>
          <a:lstStyle/>
          <a:p>
            <a:fld id="{B8AE65FD-4EB0-204E-91AE-FF0045A83E9D}" type="slidenum">
              <a:rPr lang="en-US" smtClean="0"/>
              <a:pPr/>
              <a:t>16</a:t>
            </a:fld>
            <a:endParaRPr lang="en-US" dirty="0"/>
          </a:p>
        </p:txBody>
      </p:sp>
      <p:sp>
        <p:nvSpPr>
          <p:cNvPr id="4" name="Title 3">
            <a:extLst>
              <a:ext uri="{FF2B5EF4-FFF2-40B4-BE49-F238E27FC236}">
                <a16:creationId xmlns:a16="http://schemas.microsoft.com/office/drawing/2014/main" id="{49E5808E-800E-C0AB-9A63-8BC1E55B56BA}"/>
              </a:ext>
            </a:extLst>
          </p:cNvPr>
          <p:cNvSpPr>
            <a:spLocks noGrp="1"/>
          </p:cNvSpPr>
          <p:nvPr>
            <p:ph type="title"/>
          </p:nvPr>
        </p:nvSpPr>
        <p:spPr/>
        <p:txBody>
          <a:bodyPr>
            <a:normAutofit/>
          </a:bodyPr>
          <a:lstStyle/>
          <a:p>
            <a:r>
              <a:rPr lang="en-US" dirty="0"/>
              <a:t>Cumulative value</a:t>
            </a:r>
          </a:p>
        </p:txBody>
      </p:sp>
      <p:sp>
        <p:nvSpPr>
          <p:cNvPr id="20" name="TextBox 19">
            <a:extLst>
              <a:ext uri="{FF2B5EF4-FFF2-40B4-BE49-F238E27FC236}">
                <a16:creationId xmlns:a16="http://schemas.microsoft.com/office/drawing/2014/main" id="{A08144C5-3B02-E545-9A86-39EF1CB1F29D}"/>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United States</a:t>
            </a:r>
          </a:p>
        </p:txBody>
      </p:sp>
      <p:sp>
        <p:nvSpPr>
          <p:cNvPr id="5" name="Rectangle 4">
            <a:extLst>
              <a:ext uri="{FF2B5EF4-FFF2-40B4-BE49-F238E27FC236}">
                <a16:creationId xmlns:a16="http://schemas.microsoft.com/office/drawing/2014/main" id="{BE7461A3-D8CD-9678-25C3-CDF668E3436E}"/>
              </a:ext>
            </a:extLst>
          </p:cNvPr>
          <p:cNvSpPr/>
          <p:nvPr/>
        </p:nvSpPr>
        <p:spPr>
          <a:xfrm>
            <a:off x="2459885" y="2967335"/>
            <a:ext cx="422423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USD$141.6B</a:t>
            </a:r>
          </a:p>
        </p:txBody>
      </p:sp>
      <p:sp>
        <p:nvSpPr>
          <p:cNvPr id="3" name="TextBox 2">
            <a:extLst>
              <a:ext uri="{FF2B5EF4-FFF2-40B4-BE49-F238E27FC236}">
                <a16:creationId xmlns:a16="http://schemas.microsoft.com/office/drawing/2014/main" id="{A2D89FE0-33E1-CEDC-0A59-F1134D9FEB08}"/>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422221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F081A59-C885-37F7-A3C4-6087776A7F24}"/>
              </a:ext>
            </a:extLst>
          </p:cNvPr>
          <p:cNvSpPr txBox="1">
            <a:spLocks/>
          </p:cNvSpPr>
          <p:nvPr/>
        </p:nvSpPr>
        <p:spPr>
          <a:xfrm>
            <a:off x="571500" y="386535"/>
            <a:ext cx="8572500" cy="685800"/>
          </a:xfrm>
          <a:prstGeom prst="rect">
            <a:avLst/>
          </a:prstGeom>
        </p:spPr>
        <p:txBody>
          <a:bodyPr vert="horz" lIns="91440" tIns="45720" rIns="91440" bIns="45720" rtlCol="0" anchor="ctr">
            <a:normAutofit fontScale="82500" lnSpcReduction="2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projects in the verification program, by sector</a:t>
            </a:r>
          </a:p>
        </p:txBody>
      </p:sp>
      <p:sp>
        <p:nvSpPr>
          <p:cNvPr id="7" name="TextBox 6">
            <a:extLst>
              <a:ext uri="{FF2B5EF4-FFF2-40B4-BE49-F238E27FC236}">
                <a16:creationId xmlns:a16="http://schemas.microsoft.com/office/drawing/2014/main" id="{8DE0E904-5E14-AA1C-0561-AAD39857AA99}"/>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United States</a:t>
            </a:r>
          </a:p>
        </p:txBody>
      </p:sp>
      <p:sp>
        <p:nvSpPr>
          <p:cNvPr id="8" name="Title 2">
            <a:extLst>
              <a:ext uri="{FF2B5EF4-FFF2-40B4-BE49-F238E27FC236}">
                <a16:creationId xmlns:a16="http://schemas.microsoft.com/office/drawing/2014/main" id="{B61623B5-AC1C-C4F8-E44D-417CE27D71AA}"/>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255</a:t>
            </a:r>
          </a:p>
        </p:txBody>
      </p:sp>
      <p:sp>
        <p:nvSpPr>
          <p:cNvPr id="3" name="TextBox 2">
            <a:extLst>
              <a:ext uri="{FF2B5EF4-FFF2-40B4-BE49-F238E27FC236}">
                <a16:creationId xmlns:a16="http://schemas.microsoft.com/office/drawing/2014/main" id="{0DB48CA6-9A87-4CD9-6C57-CCC3BA72B7AD}"/>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pic>
        <p:nvPicPr>
          <p:cNvPr id="4" name="Picture 3">
            <a:extLst>
              <a:ext uri="{FF2B5EF4-FFF2-40B4-BE49-F238E27FC236}">
                <a16:creationId xmlns:a16="http://schemas.microsoft.com/office/drawing/2014/main" id="{3412B00E-263B-0EF4-783D-5349B0A219E6}"/>
              </a:ext>
            </a:extLst>
          </p:cNvPr>
          <p:cNvPicPr>
            <a:picLocks noChangeAspect="1"/>
          </p:cNvPicPr>
          <p:nvPr/>
        </p:nvPicPr>
        <p:blipFill>
          <a:blip r:embed="rId3"/>
          <a:stretch>
            <a:fillRect/>
          </a:stretch>
        </p:blipFill>
        <p:spPr>
          <a:xfrm>
            <a:off x="2260600" y="1698937"/>
            <a:ext cx="4622800" cy="4142111"/>
          </a:xfrm>
          <a:prstGeom prst="rect">
            <a:avLst/>
          </a:prstGeom>
        </p:spPr>
      </p:pic>
    </p:spTree>
    <p:extLst>
      <p:ext uri="{BB962C8B-B14F-4D97-AF65-F5344CB8AC3E}">
        <p14:creationId xmlns:p14="http://schemas.microsoft.com/office/powerpoint/2010/main" val="234784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EF083AD-7C94-5551-8872-4BB7C865FB73}"/>
              </a:ext>
            </a:extLst>
          </p:cNvPr>
          <p:cNvSpPr>
            <a:spLocks noGrp="1"/>
          </p:cNvSpPr>
          <p:nvPr>
            <p:ph type="title"/>
          </p:nvPr>
        </p:nvSpPr>
        <p:spPr>
          <a:xfrm>
            <a:off x="571500" y="386535"/>
            <a:ext cx="8001000" cy="685800"/>
          </a:xfrm>
        </p:spPr>
        <p:txBody>
          <a:bodyPr/>
          <a:lstStyle/>
          <a:p>
            <a:r>
              <a:rPr lang="en-US" dirty="0"/>
              <a:t>Envision awards, by year and type</a:t>
            </a:r>
          </a:p>
        </p:txBody>
      </p:sp>
      <p:sp>
        <p:nvSpPr>
          <p:cNvPr id="7" name="TextBox 6">
            <a:extLst>
              <a:ext uri="{FF2B5EF4-FFF2-40B4-BE49-F238E27FC236}">
                <a16:creationId xmlns:a16="http://schemas.microsoft.com/office/drawing/2014/main" id="{5DC2524C-6C8A-61F3-9110-28CDC1CDA123}"/>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United States</a:t>
            </a:r>
          </a:p>
        </p:txBody>
      </p:sp>
      <p:sp>
        <p:nvSpPr>
          <p:cNvPr id="8" name="Title 2">
            <a:extLst>
              <a:ext uri="{FF2B5EF4-FFF2-40B4-BE49-F238E27FC236}">
                <a16:creationId xmlns:a16="http://schemas.microsoft.com/office/drawing/2014/main" id="{4E5E3CFA-A121-5C57-CD94-B00E6C577B44}"/>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125</a:t>
            </a:r>
            <a:endPar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00AC0E0-92CC-4766-7A72-8EEC4BDCB31F}"/>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grpSp>
        <p:nvGrpSpPr>
          <p:cNvPr id="11" name="Group 10">
            <a:extLst>
              <a:ext uri="{FF2B5EF4-FFF2-40B4-BE49-F238E27FC236}">
                <a16:creationId xmlns:a16="http://schemas.microsoft.com/office/drawing/2014/main" id="{D00F99C1-6D67-8064-921A-7F76ED2D3183}"/>
              </a:ext>
            </a:extLst>
          </p:cNvPr>
          <p:cNvGrpSpPr/>
          <p:nvPr/>
        </p:nvGrpSpPr>
        <p:grpSpPr>
          <a:xfrm>
            <a:off x="1752760" y="1587500"/>
            <a:ext cx="5486400" cy="3657600"/>
            <a:chOff x="1752760" y="1587500"/>
            <a:chExt cx="5486400" cy="3657600"/>
          </a:xfrm>
        </p:grpSpPr>
        <p:pic>
          <p:nvPicPr>
            <p:cNvPr id="10" name="Picture 9">
              <a:extLst>
                <a:ext uri="{FF2B5EF4-FFF2-40B4-BE49-F238E27FC236}">
                  <a16:creationId xmlns:a16="http://schemas.microsoft.com/office/drawing/2014/main" id="{CF6678DC-76B9-F0EE-2619-CEBFB58C013C}"/>
                </a:ext>
              </a:extLst>
            </p:cNvPr>
            <p:cNvPicPr>
              <a:picLocks/>
            </p:cNvPicPr>
            <p:nvPr/>
          </p:nvPicPr>
          <p:blipFill>
            <a:blip r:embed="rId3"/>
            <a:stretch>
              <a:fillRect/>
            </a:stretch>
          </p:blipFill>
          <p:spPr>
            <a:xfrm>
              <a:off x="1752760" y="1587500"/>
              <a:ext cx="5486400" cy="3657600"/>
            </a:xfrm>
            <a:prstGeom prst="rect">
              <a:avLst/>
            </a:prstGeom>
          </p:spPr>
        </p:pic>
        <p:sp>
          <p:nvSpPr>
            <p:cNvPr id="9" name="TextBox 8">
              <a:extLst>
                <a:ext uri="{FF2B5EF4-FFF2-40B4-BE49-F238E27FC236}">
                  <a16:creationId xmlns:a16="http://schemas.microsoft.com/office/drawing/2014/main" id="{6F25BBAC-7799-EB28-DDFD-F5EC7DDBBD49}"/>
                </a:ext>
              </a:extLst>
            </p:cNvPr>
            <p:cNvSpPr txBox="1"/>
            <p:nvPr/>
          </p:nvSpPr>
          <p:spPr>
            <a:xfrm>
              <a:off x="6248400" y="3886200"/>
              <a:ext cx="584200" cy="200055"/>
            </a:xfrm>
            <a:prstGeom prst="rect">
              <a:avLst/>
            </a:prstGeom>
            <a:noFill/>
          </p:spPr>
          <p:txBody>
            <a:bodyPr wrap="square" rtlCol="0">
              <a:spAutoFit/>
            </a:bodyPr>
            <a:lstStyle/>
            <a:p>
              <a:r>
                <a:rPr lang="en-US" sz="700" b="1" dirty="0">
                  <a:solidFill>
                    <a:srgbClr val="226092"/>
                  </a:solidFill>
                  <a:latin typeface="Open Sans" panose="020B0606030504020204" pitchFamily="34" charset="0"/>
                  <a:ea typeface="Open Sans" panose="020B0606030504020204" pitchFamily="34" charset="0"/>
                  <a:cs typeface="Open Sans" panose="020B0606030504020204" pitchFamily="34" charset="0"/>
                </a:rPr>
                <a:t>To Date</a:t>
              </a:r>
            </a:p>
          </p:txBody>
        </p:sp>
      </p:grpSp>
    </p:spTree>
    <p:extLst>
      <p:ext uri="{BB962C8B-B14F-4D97-AF65-F5344CB8AC3E}">
        <p14:creationId xmlns:p14="http://schemas.microsoft.com/office/powerpoint/2010/main" val="332773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29256E-ECE8-FACA-A228-35C743C2D838}"/>
              </a:ext>
            </a:extLst>
          </p:cNvPr>
          <p:cNvSpPr>
            <a:spLocks noGrp="1"/>
          </p:cNvSpPr>
          <p:nvPr>
            <p:ph type="sldNum" sz="quarter" idx="11"/>
          </p:nvPr>
        </p:nvSpPr>
        <p:spPr/>
        <p:txBody>
          <a:bodyPr/>
          <a:lstStyle/>
          <a:p>
            <a:fld id="{B8AE65FD-4EB0-204E-91AE-FF0045A83E9D}" type="slidenum">
              <a:rPr lang="en-US" smtClean="0"/>
              <a:pPr/>
              <a:t>19</a:t>
            </a:fld>
            <a:endParaRPr lang="en-US" dirty="0"/>
          </a:p>
        </p:txBody>
      </p:sp>
      <p:sp>
        <p:nvSpPr>
          <p:cNvPr id="7" name="Title 4">
            <a:extLst>
              <a:ext uri="{FF2B5EF4-FFF2-40B4-BE49-F238E27FC236}">
                <a16:creationId xmlns:a16="http://schemas.microsoft.com/office/drawing/2014/main" id="{5418F794-A718-8EA5-9529-B29AC00616E4}"/>
              </a:ext>
            </a:extLst>
          </p:cNvPr>
          <p:cNvSpPr>
            <a:spLocks noGrp="1"/>
          </p:cNvSpPr>
          <p:nvPr>
            <p:ph type="title"/>
          </p:nvPr>
        </p:nvSpPr>
        <p:spPr>
          <a:xfrm>
            <a:off x="571500" y="386535"/>
            <a:ext cx="8001000" cy="685800"/>
          </a:xfrm>
        </p:spPr>
        <p:txBody>
          <a:bodyPr/>
          <a:lstStyle/>
          <a:p>
            <a:r>
              <a:rPr lang="en-US" dirty="0"/>
              <a:t>Envision project registrations by year</a:t>
            </a:r>
          </a:p>
        </p:txBody>
      </p:sp>
      <p:sp>
        <p:nvSpPr>
          <p:cNvPr id="8" name="TextBox 7">
            <a:extLst>
              <a:ext uri="{FF2B5EF4-FFF2-40B4-BE49-F238E27FC236}">
                <a16:creationId xmlns:a16="http://schemas.microsoft.com/office/drawing/2014/main" id="{74E13D1D-B9C6-FAEB-2AEC-ED090172207D}"/>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United States</a:t>
            </a:r>
          </a:p>
        </p:txBody>
      </p:sp>
      <p:graphicFrame>
        <p:nvGraphicFramePr>
          <p:cNvPr id="3" name="Chart 2">
            <a:extLst>
              <a:ext uri="{FF2B5EF4-FFF2-40B4-BE49-F238E27FC236}">
                <a16:creationId xmlns:a16="http://schemas.microsoft.com/office/drawing/2014/main" id="{4EC5FAB0-BF36-5743-B002-FB29F4CE0201}"/>
              </a:ext>
            </a:extLst>
          </p:cNvPr>
          <p:cNvGraphicFramePr>
            <a:graphicFrameLocks/>
          </p:cNvGraphicFramePr>
          <p:nvPr>
            <p:extLst>
              <p:ext uri="{D42A27DB-BD31-4B8C-83A1-F6EECF244321}">
                <p14:modId xmlns:p14="http://schemas.microsoft.com/office/powerpoint/2010/main" val="1500028728"/>
              </p:ext>
            </p:extLst>
          </p:nvPr>
        </p:nvGraphicFramePr>
        <p:xfrm>
          <a:off x="1149350" y="1638300"/>
          <a:ext cx="68453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99AF9C2-7D9A-471F-A338-79632BE81016}"/>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
        <p:nvSpPr>
          <p:cNvPr id="6" name="Title 2">
            <a:extLst>
              <a:ext uri="{FF2B5EF4-FFF2-40B4-BE49-F238E27FC236}">
                <a16:creationId xmlns:a16="http://schemas.microsoft.com/office/drawing/2014/main" id="{B9F652ED-6345-3BEB-62C8-7EDC02A337D9}"/>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255</a:t>
            </a:r>
            <a:endPar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140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2B1F7-E9E4-4916-889F-B82277747A1A}"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8B37277C-9C51-594E-A779-7039A39CC92D}"/>
              </a:ext>
            </a:extLst>
          </p:cNvPr>
          <p:cNvSpPr>
            <a:spLocks noGrp="1"/>
          </p:cNvSpPr>
          <p:nvPr>
            <p:ph type="title"/>
          </p:nvPr>
        </p:nvSpPr>
        <p:spPr>
          <a:xfrm>
            <a:off x="284630" y="463303"/>
            <a:ext cx="8644217" cy="685800"/>
          </a:xfrm>
          <a:prstGeom prst="rect">
            <a:avLst/>
          </a:prstGeom>
        </p:spPr>
        <p:txBody>
          <a:bodyPr>
            <a:normAutofit/>
          </a:bodyPr>
          <a:lstStyle/>
          <a:p>
            <a:r>
              <a:rPr lang="en-US" dirty="0">
                <a:solidFill>
                  <a:srgbClr val="235F92"/>
                </a:solidFill>
              </a:rPr>
              <a:t>Purpose</a:t>
            </a:r>
            <a:endParaRPr lang="en-US" dirty="0">
              <a:solidFill>
                <a:srgbClr val="235F92"/>
              </a:solidFill>
              <a:latin typeface="+mn-lt"/>
            </a:endParaRPr>
          </a:p>
        </p:txBody>
      </p:sp>
      <p:sp>
        <p:nvSpPr>
          <p:cNvPr id="12" name="TextBox 11">
            <a:extLst>
              <a:ext uri="{FF2B5EF4-FFF2-40B4-BE49-F238E27FC236}">
                <a16:creationId xmlns:a16="http://schemas.microsoft.com/office/drawing/2014/main" id="{80C3252D-01B5-454C-BECF-CDD698A3196D}"/>
              </a:ext>
            </a:extLst>
          </p:cNvPr>
          <p:cNvSpPr txBox="1"/>
          <p:nvPr/>
        </p:nvSpPr>
        <p:spPr>
          <a:xfrm>
            <a:off x="284630" y="1330990"/>
            <a:ext cx="8509746" cy="42030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To equip Envision Sustainability Professionals (ENV SPs) and other champions for sustainable infrastructure with Envision stats and graphs, which may be used to support presentations on Envision, business cases, etc.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credit ISI.</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This PowerPoint presentation shall be updated quarterly each year in January, April, July, and October.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Questions? Please direct them to </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rPr>
              <a:t>info@sustainableinfrastructure.org</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193529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Recent Envision-verified projects</a:t>
            </a:r>
          </a:p>
        </p:txBody>
      </p:sp>
      <p:sp>
        <p:nvSpPr>
          <p:cNvPr id="11" name="TextBox 10">
            <a:extLst>
              <a:ext uri="{FF2B5EF4-FFF2-40B4-BE49-F238E27FC236}">
                <a16:creationId xmlns:a16="http://schemas.microsoft.com/office/drawing/2014/main" id="{76EA646A-6F78-39FC-EBFE-9FE546A2D5D2}"/>
              </a:ext>
            </a:extLst>
          </p:cNvPr>
          <p:cNvSpPr txBox="1"/>
          <p:nvPr/>
        </p:nvSpPr>
        <p:spPr>
          <a:xfrm>
            <a:off x="571499" y="4092233"/>
            <a:ext cx="2209801" cy="149271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Ship Canal Water Quality Project</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Seattle, WA</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Envision Platinum, 2022</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9AD9CFE-4EC1-3F3A-C091-D2E875EF9312}"/>
              </a:ext>
            </a:extLst>
          </p:cNvPr>
          <p:cNvSpPr txBox="1"/>
          <p:nvPr/>
        </p:nvSpPr>
        <p:spPr>
          <a:xfrm>
            <a:off x="2256026" y="6277928"/>
            <a:ext cx="6659481" cy="307777"/>
          </a:xfrm>
          <a:prstGeom prst="rect">
            <a:avLst/>
          </a:prstGeom>
          <a:noFill/>
        </p:spPr>
        <p:txBody>
          <a:bodyPr wrap="square" rtlCol="0">
            <a:spAutoFit/>
          </a:bodyPr>
          <a:lstStyle/>
          <a:p>
            <a:r>
              <a:rPr lang="en-US" sz="1400" dirty="0">
                <a:solidFill>
                  <a:schemeClr val="bg1"/>
                </a:solidFill>
              </a:rPr>
              <a:t>See the Envision Project Awards Directory for the complete list</a:t>
            </a:r>
          </a:p>
        </p:txBody>
      </p:sp>
      <p:sp>
        <p:nvSpPr>
          <p:cNvPr id="5" name="TextBox 4">
            <a:extLst>
              <a:ext uri="{FF2B5EF4-FFF2-40B4-BE49-F238E27FC236}">
                <a16:creationId xmlns:a16="http://schemas.microsoft.com/office/drawing/2014/main" id="{6B5F0990-9B8E-682F-7684-2C398EF3F3D4}"/>
              </a:ext>
            </a:extLst>
          </p:cNvPr>
          <p:cNvSpPr txBox="1"/>
          <p:nvPr/>
        </p:nvSpPr>
        <p:spPr>
          <a:xfrm>
            <a:off x="3418974" y="4107766"/>
            <a:ext cx="2209514" cy="149271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LAX Automated People Mover</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Los Angeles, CA</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Envision Gold, 2022</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65403D4-314F-D168-D089-CA349070ADB4}"/>
              </a:ext>
            </a:extLst>
          </p:cNvPr>
          <p:cNvSpPr txBox="1"/>
          <p:nvPr/>
        </p:nvSpPr>
        <p:spPr>
          <a:xfrm>
            <a:off x="6362703" y="4118671"/>
            <a:ext cx="2209798" cy="149271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I 15 Express Lanes Project</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Norco, CA</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Envision Verified, 2022</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sky, outdoor, day&#10;&#10;Description automatically generated">
            <a:extLst>
              <a:ext uri="{FF2B5EF4-FFF2-40B4-BE49-F238E27FC236}">
                <a16:creationId xmlns:a16="http://schemas.microsoft.com/office/drawing/2014/main" id="{36A11104-1DD2-B955-02CC-C190D54157BA}"/>
              </a:ext>
            </a:extLst>
          </p:cNvPr>
          <p:cNvPicPr>
            <a:picLocks noChangeAspect="1"/>
          </p:cNvPicPr>
          <p:nvPr/>
        </p:nvPicPr>
        <p:blipFill rotWithShape="1">
          <a:blip r:embed="rId3"/>
          <a:srcRect l="6694" b="10248"/>
          <a:stretch/>
        </p:blipFill>
        <p:spPr>
          <a:xfrm>
            <a:off x="3473362" y="2034470"/>
            <a:ext cx="2197275" cy="2057763"/>
          </a:xfrm>
          <a:prstGeom prst="rect">
            <a:avLst/>
          </a:prstGeom>
          <a:ln>
            <a:solidFill>
              <a:schemeClr val="tx1"/>
            </a:solidFill>
          </a:ln>
        </p:spPr>
      </p:pic>
      <p:pic>
        <p:nvPicPr>
          <p:cNvPr id="12" name="Picture 11" descr="A picture containing basket, container&#10;&#10;Description automatically generated">
            <a:extLst>
              <a:ext uri="{FF2B5EF4-FFF2-40B4-BE49-F238E27FC236}">
                <a16:creationId xmlns:a16="http://schemas.microsoft.com/office/drawing/2014/main" id="{BC2E5A32-B67D-F537-F849-4D9276CEFD36}"/>
              </a:ext>
            </a:extLst>
          </p:cNvPr>
          <p:cNvPicPr>
            <a:picLocks noChangeAspect="1"/>
          </p:cNvPicPr>
          <p:nvPr/>
        </p:nvPicPr>
        <p:blipFill rotWithShape="1">
          <a:blip r:embed="rId4"/>
          <a:srcRect r="14666"/>
          <a:stretch/>
        </p:blipFill>
        <p:spPr>
          <a:xfrm>
            <a:off x="571786" y="2034470"/>
            <a:ext cx="2209514" cy="2057763"/>
          </a:xfrm>
          <a:prstGeom prst="rect">
            <a:avLst/>
          </a:prstGeom>
          <a:ln>
            <a:solidFill>
              <a:schemeClr val="tx1"/>
            </a:solidFill>
          </a:ln>
        </p:spPr>
      </p:pic>
      <p:pic>
        <p:nvPicPr>
          <p:cNvPr id="14" name="Picture 13" descr="A picture containing text, sky, outdoor, sign&#10;&#10;Description automatically generated">
            <a:extLst>
              <a:ext uri="{FF2B5EF4-FFF2-40B4-BE49-F238E27FC236}">
                <a16:creationId xmlns:a16="http://schemas.microsoft.com/office/drawing/2014/main" id="{7480F5E7-58B9-9C58-D7CD-E7E23E64B93E}"/>
              </a:ext>
            </a:extLst>
          </p:cNvPr>
          <p:cNvPicPr>
            <a:picLocks noChangeAspect="1"/>
          </p:cNvPicPr>
          <p:nvPr/>
        </p:nvPicPr>
        <p:blipFill rotWithShape="1">
          <a:blip r:embed="rId5"/>
          <a:srcRect r="7215"/>
          <a:stretch/>
        </p:blipFill>
        <p:spPr>
          <a:xfrm>
            <a:off x="6362699" y="2034470"/>
            <a:ext cx="2197275" cy="2057763"/>
          </a:xfrm>
          <a:prstGeom prst="rect">
            <a:avLst/>
          </a:prstGeom>
          <a:ln>
            <a:solidFill>
              <a:schemeClr val="tx1"/>
            </a:solidFill>
          </a:ln>
        </p:spPr>
      </p:pic>
    </p:spTree>
    <p:extLst>
      <p:ext uri="{BB962C8B-B14F-4D97-AF65-F5344CB8AC3E}">
        <p14:creationId xmlns:p14="http://schemas.microsoft.com/office/powerpoint/2010/main" val="422762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Recent Envision-verified projects</a:t>
            </a:r>
          </a:p>
        </p:txBody>
      </p:sp>
      <p:sp>
        <p:nvSpPr>
          <p:cNvPr id="23" name="TextBox 22">
            <a:extLst>
              <a:ext uri="{FF2B5EF4-FFF2-40B4-BE49-F238E27FC236}">
                <a16:creationId xmlns:a16="http://schemas.microsoft.com/office/drawing/2014/main" id="{1A45FBE8-837E-3BA2-DA17-8941D88BD798}"/>
              </a:ext>
            </a:extLst>
          </p:cNvPr>
          <p:cNvSpPr txBox="1"/>
          <p:nvPr/>
        </p:nvSpPr>
        <p:spPr>
          <a:xfrm>
            <a:off x="4822487" y="3926142"/>
            <a:ext cx="2222679" cy="149271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Holland Area WRF Anaerobic Digestion</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Holland, MI</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Envision Gold, 2023</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9514EDE-B8EA-1F39-2C2D-40BFEE74D5FC}"/>
              </a:ext>
            </a:extLst>
          </p:cNvPr>
          <p:cNvSpPr txBox="1"/>
          <p:nvPr/>
        </p:nvSpPr>
        <p:spPr>
          <a:xfrm>
            <a:off x="2256026" y="6277928"/>
            <a:ext cx="6659481" cy="307777"/>
          </a:xfrm>
          <a:prstGeom prst="rect">
            <a:avLst/>
          </a:prstGeom>
          <a:noFill/>
        </p:spPr>
        <p:txBody>
          <a:bodyPr wrap="square" rtlCol="0">
            <a:spAutoFit/>
          </a:bodyPr>
          <a:lstStyle/>
          <a:p>
            <a:r>
              <a:rPr lang="en-US" sz="1400" dirty="0">
                <a:solidFill>
                  <a:schemeClr val="bg1"/>
                </a:solidFill>
              </a:rPr>
              <a:t>See the Envision Project Awards Directory for the complete list</a:t>
            </a:r>
          </a:p>
        </p:txBody>
      </p:sp>
      <p:sp>
        <p:nvSpPr>
          <p:cNvPr id="9" name="TextBox 8">
            <a:extLst>
              <a:ext uri="{FF2B5EF4-FFF2-40B4-BE49-F238E27FC236}">
                <a16:creationId xmlns:a16="http://schemas.microsoft.com/office/drawing/2014/main" id="{E4A42A84-E8EF-2004-3F90-E82D7B4C9BEF}"/>
              </a:ext>
            </a:extLst>
          </p:cNvPr>
          <p:cNvSpPr txBox="1"/>
          <p:nvPr/>
        </p:nvSpPr>
        <p:spPr>
          <a:xfrm>
            <a:off x="2098835" y="3926142"/>
            <a:ext cx="2222680" cy="149271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Indianapolis International Airport – Runway 5R</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Indianapolis, IN</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Envision Platinum, 2023</a:t>
            </a:r>
          </a:p>
        </p:txBody>
      </p:sp>
      <p:pic>
        <p:nvPicPr>
          <p:cNvPr id="7" name="Picture 6" descr="A picture containing outdoor, sky, water, tree&#10;&#10;Description automatically generated">
            <a:extLst>
              <a:ext uri="{FF2B5EF4-FFF2-40B4-BE49-F238E27FC236}">
                <a16:creationId xmlns:a16="http://schemas.microsoft.com/office/drawing/2014/main" id="{F0F4888C-C2DF-7BE7-FB8E-0F4331204397}"/>
              </a:ext>
            </a:extLst>
          </p:cNvPr>
          <p:cNvPicPr>
            <a:picLocks noChangeAspect="1"/>
          </p:cNvPicPr>
          <p:nvPr/>
        </p:nvPicPr>
        <p:blipFill rotWithShape="1">
          <a:blip r:embed="rId3"/>
          <a:srcRect l="-1" r="3495"/>
          <a:stretch/>
        </p:blipFill>
        <p:spPr>
          <a:xfrm>
            <a:off x="4822487" y="1756389"/>
            <a:ext cx="2197275" cy="2057763"/>
          </a:xfrm>
          <a:prstGeom prst="rect">
            <a:avLst/>
          </a:prstGeom>
          <a:ln>
            <a:solidFill>
              <a:schemeClr val="tx1"/>
            </a:solidFill>
          </a:ln>
        </p:spPr>
      </p:pic>
      <p:pic>
        <p:nvPicPr>
          <p:cNvPr id="10" name="Picture 9" descr="A picture containing sky, outdoor, grass, transport&#10;&#10;Description automatically generated">
            <a:extLst>
              <a:ext uri="{FF2B5EF4-FFF2-40B4-BE49-F238E27FC236}">
                <a16:creationId xmlns:a16="http://schemas.microsoft.com/office/drawing/2014/main" id="{A9AF37BE-687A-5F8C-C393-9C45F95B1B2C}"/>
              </a:ext>
            </a:extLst>
          </p:cNvPr>
          <p:cNvPicPr>
            <a:picLocks noChangeAspect="1"/>
          </p:cNvPicPr>
          <p:nvPr/>
        </p:nvPicPr>
        <p:blipFill rotWithShape="1">
          <a:blip r:embed="rId4"/>
          <a:srcRect l="16598"/>
          <a:stretch/>
        </p:blipFill>
        <p:spPr>
          <a:xfrm>
            <a:off x="2111537" y="1756389"/>
            <a:ext cx="2197276" cy="2057762"/>
          </a:xfrm>
          <a:prstGeom prst="rect">
            <a:avLst/>
          </a:prstGeom>
          <a:ln>
            <a:solidFill>
              <a:schemeClr val="tx1"/>
            </a:solidFill>
          </a:ln>
        </p:spPr>
      </p:pic>
    </p:spTree>
    <p:extLst>
      <p:ext uri="{BB962C8B-B14F-4D97-AF65-F5344CB8AC3E}">
        <p14:creationId xmlns:p14="http://schemas.microsoft.com/office/powerpoint/2010/main" val="1872431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06416-C2D4-3DF3-0984-D1FA3DFEBBD1}"/>
              </a:ext>
            </a:extLst>
          </p:cNvPr>
          <p:cNvSpPr>
            <a:spLocks noGrp="1"/>
          </p:cNvSpPr>
          <p:nvPr>
            <p:ph type="title"/>
          </p:nvPr>
        </p:nvSpPr>
        <p:spPr>
          <a:xfrm>
            <a:off x="510988" y="2524617"/>
            <a:ext cx="564778" cy="685800"/>
          </a:xfrm>
        </p:spPr>
        <p:txBody>
          <a:bodyPr>
            <a:noAutofit/>
          </a:bodyPr>
          <a:lstStyle/>
          <a:p>
            <a:r>
              <a:rPr lang="en-US" sz="8800" b="1" dirty="0"/>
              <a:t>2</a:t>
            </a:r>
          </a:p>
        </p:txBody>
      </p:sp>
      <p:sp>
        <p:nvSpPr>
          <p:cNvPr id="4" name="Slide Number Placeholder 3">
            <a:extLst>
              <a:ext uri="{FF2B5EF4-FFF2-40B4-BE49-F238E27FC236}">
                <a16:creationId xmlns:a16="http://schemas.microsoft.com/office/drawing/2014/main" id="{EA4F10A7-9C12-D4A1-2513-17AA2FA6C714}"/>
              </a:ext>
            </a:extLst>
          </p:cNvPr>
          <p:cNvSpPr>
            <a:spLocks noGrp="1"/>
          </p:cNvSpPr>
          <p:nvPr>
            <p:ph type="sldNum" sz="quarter" idx="11"/>
          </p:nvPr>
        </p:nvSpPr>
        <p:spPr/>
        <p:txBody>
          <a:bodyPr/>
          <a:lstStyle/>
          <a:p>
            <a:fld id="{B8AE65FD-4EB0-204E-91AE-FF0045A83E9D}" type="slidenum">
              <a:rPr lang="en-US" smtClean="0"/>
              <a:pPr/>
              <a:t>22</a:t>
            </a:fld>
            <a:endParaRPr lang="en-US" dirty="0"/>
          </a:p>
        </p:txBody>
      </p:sp>
      <p:sp>
        <p:nvSpPr>
          <p:cNvPr id="5" name="Title 2">
            <a:extLst>
              <a:ext uri="{FF2B5EF4-FFF2-40B4-BE49-F238E27FC236}">
                <a16:creationId xmlns:a16="http://schemas.microsoft.com/office/drawing/2014/main" id="{4964A538-3AF6-EA5B-C338-2DC371E75617}"/>
              </a:ext>
            </a:extLst>
          </p:cNvPr>
          <p:cNvSpPr txBox="1">
            <a:spLocks/>
          </p:cNvSpPr>
          <p:nvPr/>
        </p:nvSpPr>
        <p:spPr>
          <a:xfrm>
            <a:off x="1411941" y="2398585"/>
            <a:ext cx="7516906" cy="937864"/>
          </a:xfrm>
          <a:prstGeom prst="rect">
            <a:avLst/>
          </a:prstGeom>
        </p:spPr>
        <p:txBody>
          <a:bodyPr vert="horz" lIns="91440" tIns="45720" rIns="91440" bIns="45720" rtlCol="0" anchor="ctr">
            <a:normAutofit lnSpcReduction="1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by the numbers: education and credentialing</a:t>
            </a:r>
          </a:p>
        </p:txBody>
      </p:sp>
    </p:spTree>
    <p:extLst>
      <p:ext uri="{BB962C8B-B14F-4D97-AF65-F5344CB8AC3E}">
        <p14:creationId xmlns:p14="http://schemas.microsoft.com/office/powerpoint/2010/main" val="221769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New ENV </a:t>
            </a:r>
            <a:r>
              <a:rPr lang="en-US"/>
              <a:t>SPs  </a:t>
            </a:r>
            <a:endParaRPr lang="en-US" dirty="0"/>
          </a:p>
        </p:txBody>
      </p:sp>
      <p:graphicFrame>
        <p:nvGraphicFramePr>
          <p:cNvPr id="3" name="Chart 2">
            <a:extLst>
              <a:ext uri="{FF2B5EF4-FFF2-40B4-BE49-F238E27FC236}">
                <a16:creationId xmlns:a16="http://schemas.microsoft.com/office/drawing/2014/main" id="{D13DD7AD-D7A1-1FF1-C157-102AF92ECFC8}"/>
              </a:ext>
            </a:extLst>
          </p:cNvPr>
          <p:cNvGraphicFramePr>
            <a:graphicFrameLocks/>
          </p:cNvGraphicFramePr>
          <p:nvPr>
            <p:extLst>
              <p:ext uri="{D42A27DB-BD31-4B8C-83A1-F6EECF244321}">
                <p14:modId xmlns:p14="http://schemas.microsoft.com/office/powerpoint/2010/main" val="695249859"/>
              </p:ext>
            </p:extLst>
          </p:nvPr>
        </p:nvGraphicFramePr>
        <p:xfrm>
          <a:off x="0" y="1418373"/>
          <a:ext cx="8965240" cy="377927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66145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ENV SP Retention</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Annual retention with cumulative growth</a:t>
            </a:r>
          </a:p>
        </p:txBody>
      </p:sp>
      <p:graphicFrame>
        <p:nvGraphicFramePr>
          <p:cNvPr id="3" name="Chart 2">
            <a:extLst>
              <a:ext uri="{FF2B5EF4-FFF2-40B4-BE49-F238E27FC236}">
                <a16:creationId xmlns:a16="http://schemas.microsoft.com/office/drawing/2014/main" id="{061296BF-18C2-2D2B-DBCF-A7ECDF699216}"/>
              </a:ext>
            </a:extLst>
          </p:cNvPr>
          <p:cNvGraphicFramePr>
            <a:graphicFrameLocks/>
          </p:cNvGraphicFramePr>
          <p:nvPr>
            <p:extLst>
              <p:ext uri="{D42A27DB-BD31-4B8C-83A1-F6EECF244321}">
                <p14:modId xmlns:p14="http://schemas.microsoft.com/office/powerpoint/2010/main" val="2894651350"/>
              </p:ext>
            </p:extLst>
          </p:nvPr>
        </p:nvGraphicFramePr>
        <p:xfrm>
          <a:off x="104775" y="1162049"/>
          <a:ext cx="9039225" cy="4587069"/>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705071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ENV SPs by Employer Type</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all Active and Inactive ENV SPs</a:t>
            </a:r>
          </a:p>
        </p:txBody>
      </p:sp>
      <p:graphicFrame>
        <p:nvGraphicFramePr>
          <p:cNvPr id="3" name="Chart 2">
            <a:extLst>
              <a:ext uri="{FF2B5EF4-FFF2-40B4-BE49-F238E27FC236}">
                <a16:creationId xmlns:a16="http://schemas.microsoft.com/office/drawing/2014/main" id="{F69FD0D5-6777-4CA6-942A-2837939B07DD}"/>
              </a:ext>
            </a:extLst>
          </p:cNvPr>
          <p:cNvGraphicFramePr>
            <a:graphicFrameLocks/>
          </p:cNvGraphicFramePr>
          <p:nvPr/>
        </p:nvGraphicFramePr>
        <p:xfrm>
          <a:off x="591119" y="1042987"/>
          <a:ext cx="7961762" cy="47720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69840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ENV SPs by Country</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all Active and Inactive ENV SPs</a:t>
            </a:r>
          </a:p>
        </p:txBody>
      </p:sp>
      <p:sp>
        <p:nvSpPr>
          <p:cNvPr id="4" name="Title 2">
            <a:extLst>
              <a:ext uri="{FF2B5EF4-FFF2-40B4-BE49-F238E27FC236}">
                <a16:creationId xmlns:a16="http://schemas.microsoft.com/office/drawing/2014/main" id="{2E29BE08-3C06-FA83-C233-161AE74588F2}"/>
              </a:ext>
            </a:extLst>
          </p:cNvPr>
          <p:cNvSpPr txBox="1">
            <a:spLocks/>
          </p:cNvSpPr>
          <p:nvPr/>
        </p:nvSpPr>
        <p:spPr>
          <a:xfrm>
            <a:off x="341482" y="5268885"/>
            <a:ext cx="3052882" cy="599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International represents 46 countries</a:t>
            </a:r>
          </a:p>
        </p:txBody>
      </p:sp>
      <p:graphicFrame>
        <p:nvGraphicFramePr>
          <p:cNvPr id="3" name="Chart 2">
            <a:extLst>
              <a:ext uri="{FF2B5EF4-FFF2-40B4-BE49-F238E27FC236}">
                <a16:creationId xmlns:a16="http://schemas.microsoft.com/office/drawing/2014/main" id="{9CBF6E2D-7F89-EE7A-B266-8F86D909E04B}"/>
              </a:ext>
            </a:extLst>
          </p:cNvPr>
          <p:cNvGraphicFramePr>
            <a:graphicFrameLocks/>
          </p:cNvGraphicFramePr>
          <p:nvPr>
            <p:extLst>
              <p:ext uri="{D42A27DB-BD31-4B8C-83A1-F6EECF244321}">
                <p14:modId xmlns:p14="http://schemas.microsoft.com/office/powerpoint/2010/main" val="3351607460"/>
              </p:ext>
            </p:extLst>
          </p:nvPr>
        </p:nvGraphicFramePr>
        <p:xfrm>
          <a:off x="1171142" y="1320541"/>
          <a:ext cx="6685925" cy="401155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65981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ENV SPs by State or Province</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Top 20 locations; includes Active and Inactive ENV SPs</a:t>
            </a:r>
          </a:p>
        </p:txBody>
      </p:sp>
      <p:graphicFrame>
        <p:nvGraphicFramePr>
          <p:cNvPr id="2" name="Chart 1">
            <a:extLst>
              <a:ext uri="{FF2B5EF4-FFF2-40B4-BE49-F238E27FC236}">
                <a16:creationId xmlns:a16="http://schemas.microsoft.com/office/drawing/2014/main" id="{A2EB21C6-895B-E481-8C80-A229FB361C05}"/>
              </a:ext>
            </a:extLst>
          </p:cNvPr>
          <p:cNvGraphicFramePr>
            <a:graphicFrameLocks/>
          </p:cNvGraphicFramePr>
          <p:nvPr>
            <p:extLst>
              <p:ext uri="{D42A27DB-BD31-4B8C-83A1-F6EECF244321}">
                <p14:modId xmlns:p14="http://schemas.microsoft.com/office/powerpoint/2010/main" val="567386290"/>
              </p:ext>
            </p:extLst>
          </p:nvPr>
        </p:nvGraphicFramePr>
        <p:xfrm>
          <a:off x="1195388" y="1135875"/>
          <a:ext cx="6319838" cy="480031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506710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Recent Webinars and Live Events</a:t>
            </a:r>
          </a:p>
        </p:txBody>
      </p:sp>
      <p:sp>
        <p:nvSpPr>
          <p:cNvPr id="11" name="TextBox 10">
            <a:extLst>
              <a:ext uri="{FF2B5EF4-FFF2-40B4-BE49-F238E27FC236}">
                <a16:creationId xmlns:a16="http://schemas.microsoft.com/office/drawing/2014/main" id="{76EA646A-6F78-39FC-EBFE-9FE546A2D5D2}"/>
              </a:ext>
            </a:extLst>
          </p:cNvPr>
          <p:cNvSpPr txBox="1"/>
          <p:nvPr/>
        </p:nvSpPr>
        <p:spPr>
          <a:xfrm>
            <a:off x="463215" y="4092233"/>
            <a:ext cx="2707367" cy="2092881"/>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The REAL Cost of Envision</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Moderated by: Michael Bloom</a:t>
            </a:r>
          </a:p>
          <a:p>
            <a:r>
              <a:rPr lang="en-US" sz="1300" dirty="0">
                <a:latin typeface="Open Sans" panose="020B0606030504020204" pitchFamily="34" charset="0"/>
                <a:ea typeface="Open Sans" panose="020B0606030504020204" pitchFamily="34" charset="0"/>
                <a:cs typeface="Open Sans" panose="020B0606030504020204" pitchFamily="34" charset="0"/>
              </a:rPr>
              <a:t>Amanda Marshall</a:t>
            </a:r>
          </a:p>
          <a:p>
            <a:r>
              <a:rPr lang="en-US" sz="1300" dirty="0">
                <a:latin typeface="Open Sans" panose="020B0606030504020204" pitchFamily="34" charset="0"/>
                <a:ea typeface="Open Sans" panose="020B0606030504020204" pitchFamily="34" charset="0"/>
                <a:cs typeface="Open Sans" panose="020B0606030504020204" pitchFamily="34" charset="0"/>
              </a:rPr>
              <a:t>Dennis Stanford</a:t>
            </a:r>
          </a:p>
          <a:p>
            <a:r>
              <a:rPr lang="en-US" sz="1300" dirty="0">
                <a:latin typeface="Open Sans" panose="020B0606030504020204" pitchFamily="34" charset="0"/>
                <a:ea typeface="Open Sans" panose="020B0606030504020204" pitchFamily="34" charset="0"/>
                <a:cs typeface="Open Sans" panose="020B0606030504020204" pitchFamily="34" charset="0"/>
              </a:rPr>
              <a:t>Clayton </a:t>
            </a:r>
            <a:r>
              <a:rPr lang="en-US" sz="1300" dirty="0" err="1">
                <a:latin typeface="Open Sans" panose="020B0606030504020204" pitchFamily="34" charset="0"/>
                <a:ea typeface="Open Sans" panose="020B0606030504020204" pitchFamily="34" charset="0"/>
                <a:cs typeface="Open Sans" panose="020B0606030504020204" pitchFamily="34" charset="0"/>
              </a:rPr>
              <a:t>Sereres</a:t>
            </a:r>
            <a:endParaRPr lang="en-US" sz="1300" dirty="0">
              <a:latin typeface="Open Sans" panose="020B0606030504020204" pitchFamily="34" charset="0"/>
              <a:ea typeface="Open Sans" panose="020B0606030504020204" pitchFamily="34" charset="0"/>
              <a:cs typeface="Open Sans" panose="020B0606030504020204" pitchFamily="34" charset="0"/>
            </a:endParaRPr>
          </a:p>
          <a:p>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December 14, 2022</a:t>
            </a:r>
          </a:p>
          <a:p>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descr="Thermal power station">
            <a:extLst>
              <a:ext uri="{FF2B5EF4-FFF2-40B4-BE49-F238E27FC236}">
                <a16:creationId xmlns:a16="http://schemas.microsoft.com/office/drawing/2014/main" id="{9F4B8697-66E4-36A8-37C4-4DF2D8C8212A}"/>
              </a:ext>
            </a:extLst>
          </p:cNvPr>
          <p:cNvPicPr>
            <a:picLocks noChangeAspect="1"/>
          </p:cNvPicPr>
          <p:nvPr/>
        </p:nvPicPr>
        <p:blipFill rotWithShape="1">
          <a:blip r:embed="rId4"/>
          <a:srcRect r="26269"/>
          <a:stretch/>
        </p:blipFill>
        <p:spPr>
          <a:xfrm>
            <a:off x="3575469" y="1931083"/>
            <a:ext cx="2023918"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1A45FBE8-837E-3BA2-DA17-8941D88BD798}"/>
              </a:ext>
            </a:extLst>
          </p:cNvPr>
          <p:cNvSpPr txBox="1"/>
          <p:nvPr/>
        </p:nvSpPr>
        <p:spPr>
          <a:xfrm>
            <a:off x="3501687" y="4092233"/>
            <a:ext cx="2586291" cy="1892826"/>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Naples-Bari Italian High-Speed Railway</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Giuseppe </a:t>
            </a:r>
            <a:r>
              <a:rPr lang="en-US" sz="1300" dirty="0" err="1">
                <a:latin typeface="Open Sans" panose="020B0606030504020204" pitchFamily="34" charset="0"/>
                <a:ea typeface="Open Sans" panose="020B0606030504020204" pitchFamily="34" charset="0"/>
                <a:cs typeface="Open Sans" panose="020B0606030504020204" pitchFamily="34" charset="0"/>
              </a:rPr>
              <a:t>Carcasi</a:t>
            </a:r>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Nicoletta </a:t>
            </a:r>
            <a:r>
              <a:rPr lang="en-US" sz="1300" dirty="0" err="1">
                <a:latin typeface="Open Sans" panose="020B0606030504020204" pitchFamily="34" charset="0"/>
                <a:ea typeface="Open Sans" panose="020B0606030504020204" pitchFamily="34" charset="0"/>
                <a:cs typeface="Open Sans" panose="020B0606030504020204" pitchFamily="34" charset="0"/>
              </a:rPr>
              <a:t>Antonias</a:t>
            </a:r>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Silvia Ciraci</a:t>
            </a:r>
          </a:p>
          <a:p>
            <a:r>
              <a:rPr lang="en-US" sz="1300" dirty="0">
                <a:latin typeface="Open Sans" panose="020B0606030504020204" pitchFamily="34" charset="0"/>
                <a:ea typeface="Open Sans" panose="020B0606030504020204" pitchFamily="34" charset="0"/>
                <a:cs typeface="Open Sans" panose="020B0606030504020204" pitchFamily="34" charset="0"/>
              </a:rPr>
              <a:t>Giovanni </a:t>
            </a:r>
            <a:r>
              <a:rPr lang="en-US" sz="1300" dirty="0" err="1">
                <a:latin typeface="Open Sans" panose="020B0606030504020204" pitchFamily="34" charset="0"/>
                <a:ea typeface="Open Sans" panose="020B0606030504020204" pitchFamily="34" charset="0"/>
                <a:cs typeface="Open Sans" panose="020B0606030504020204" pitchFamily="34" charset="0"/>
              </a:rPr>
              <a:t>Ranza</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March 1, 2023</a:t>
            </a:r>
          </a:p>
        </p:txBody>
      </p:sp>
      <p:sp>
        <p:nvSpPr>
          <p:cNvPr id="24" name="TextBox 23">
            <a:extLst>
              <a:ext uri="{FF2B5EF4-FFF2-40B4-BE49-F238E27FC236}">
                <a16:creationId xmlns:a16="http://schemas.microsoft.com/office/drawing/2014/main" id="{20E30EF8-2389-AB5A-59C1-7E904A54D089}"/>
              </a:ext>
            </a:extLst>
          </p:cNvPr>
          <p:cNvSpPr txBox="1"/>
          <p:nvPr/>
        </p:nvSpPr>
        <p:spPr>
          <a:xfrm>
            <a:off x="6419083" y="4077687"/>
            <a:ext cx="2586291" cy="2292935"/>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Blueprint for Envision with the NM Dept. of Transportation</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Jerry Paz</a:t>
            </a:r>
          </a:p>
          <a:p>
            <a:r>
              <a:rPr lang="en-US" sz="1300" dirty="0" err="1">
                <a:latin typeface="Open Sans" panose="020B0606030504020204" pitchFamily="34" charset="0"/>
                <a:ea typeface="Open Sans" panose="020B0606030504020204" pitchFamily="34" charset="0"/>
                <a:cs typeface="Open Sans" panose="020B0606030504020204" pitchFamily="34" charset="0"/>
              </a:rPr>
              <a:t>Molzen</a:t>
            </a:r>
            <a:r>
              <a:rPr lang="en-US" sz="1300" dirty="0">
                <a:latin typeface="Open Sans" panose="020B0606030504020204" pitchFamily="34" charset="0"/>
                <a:ea typeface="Open Sans" panose="020B0606030504020204" pitchFamily="34" charset="0"/>
                <a:cs typeface="Open Sans" panose="020B0606030504020204" pitchFamily="34" charset="0"/>
              </a:rPr>
              <a:t> Corbin</a:t>
            </a:r>
          </a:p>
          <a:p>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April 5, 2023</a:t>
            </a:r>
          </a:p>
          <a:p>
            <a:endParaRPr lang="en-US" sz="1300" dirty="0">
              <a:latin typeface="Open Sans" panose="020B0606030504020204" pitchFamily="34" charset="0"/>
              <a:ea typeface="Open Sans" panose="020B0606030504020204" pitchFamily="34" charset="0"/>
              <a:cs typeface="Open Sans" panose="020B0606030504020204" pitchFamily="34" charset="0"/>
            </a:endParaRPr>
          </a:p>
          <a:p>
            <a:endParaRPr lang="en-US" sz="1300" dirty="0">
              <a:latin typeface="Open Sans" panose="020B0606030504020204" pitchFamily="34" charset="0"/>
              <a:ea typeface="Open Sans" panose="020B0606030504020204" pitchFamily="34" charset="0"/>
              <a:cs typeface="Open Sans" panose="020B0606030504020204" pitchFamily="34" charset="0"/>
            </a:endParaRPr>
          </a:p>
          <a:p>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9AD9CFE-4EC1-3F3A-C091-D2E875EF9312}"/>
              </a:ext>
            </a:extLst>
          </p:cNvPr>
          <p:cNvSpPr txBox="1"/>
          <p:nvPr/>
        </p:nvSpPr>
        <p:spPr>
          <a:xfrm>
            <a:off x="2256026" y="6277928"/>
            <a:ext cx="6659481" cy="307777"/>
          </a:xfrm>
          <a:prstGeom prst="rect">
            <a:avLst/>
          </a:prstGeom>
          <a:noFill/>
        </p:spPr>
        <p:txBody>
          <a:bodyPr wrap="square" rtlCol="0">
            <a:spAutoFit/>
          </a:bodyPr>
          <a:lstStyle/>
          <a:p>
            <a:r>
              <a:rPr lang="en-US" sz="1400" dirty="0">
                <a:solidFill>
                  <a:schemeClr val="bg1"/>
                </a:solidFill>
              </a:rPr>
              <a:t>Access the recording from the ISI All Courses library</a:t>
            </a:r>
          </a:p>
        </p:txBody>
      </p:sp>
      <p:pic>
        <p:nvPicPr>
          <p:cNvPr id="2" name="Picture 1" descr="Jars of coins">
            <a:extLst>
              <a:ext uri="{FF2B5EF4-FFF2-40B4-BE49-F238E27FC236}">
                <a16:creationId xmlns:a16="http://schemas.microsoft.com/office/drawing/2014/main" id="{A1093415-2C4C-CC74-367D-7AC8A6A3A454}"/>
              </a:ext>
            </a:extLst>
          </p:cNvPr>
          <p:cNvPicPr>
            <a:picLocks noChangeAspect="1"/>
          </p:cNvPicPr>
          <p:nvPr/>
        </p:nvPicPr>
        <p:blipFill rotWithShape="1">
          <a:blip r:embed="rId5"/>
          <a:srcRect l="5694" r="28724"/>
          <a:stretch/>
        </p:blipFill>
        <p:spPr>
          <a:xfrm>
            <a:off x="580773" y="1931083"/>
            <a:ext cx="2023918"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train travels down the tracks&#10;&#10;Description automatically generated">
            <a:extLst>
              <a:ext uri="{FF2B5EF4-FFF2-40B4-BE49-F238E27FC236}">
                <a16:creationId xmlns:a16="http://schemas.microsoft.com/office/drawing/2014/main" id="{9DD1C492-5D69-FABA-CC38-0C15ADD1C6F3}"/>
              </a:ext>
            </a:extLst>
          </p:cNvPr>
          <p:cNvPicPr>
            <a:picLocks noChangeAspect="1"/>
          </p:cNvPicPr>
          <p:nvPr/>
        </p:nvPicPr>
        <p:blipFill rotWithShape="1">
          <a:blip r:embed="rId6"/>
          <a:srcRect r="6521"/>
          <a:stretch/>
        </p:blipFill>
        <p:spPr>
          <a:xfrm>
            <a:off x="6539309" y="1931083"/>
            <a:ext cx="2023918" cy="2057400"/>
          </a:xfrm>
          <a:prstGeom prst="rect">
            <a:avLst/>
          </a:prstGeom>
          <a:ln w="38100">
            <a:solidFill>
              <a:schemeClr val="tx1"/>
            </a:solidFill>
          </a:ln>
          <a:effectLst>
            <a:outerShdw blurRad="50800" dist="50800" dir="2700000" algn="ctr" rotWithShape="0">
              <a:srgbClr val="000000">
                <a:alpha val="43000"/>
              </a:srgbClr>
            </a:outerShdw>
          </a:effectLst>
        </p:spPr>
      </p:pic>
    </p:spTree>
    <p:custDataLst>
      <p:tags r:id="rId1"/>
    </p:custDataLst>
    <p:extLst>
      <p:ext uri="{BB962C8B-B14F-4D97-AF65-F5344CB8AC3E}">
        <p14:creationId xmlns:p14="http://schemas.microsoft.com/office/powerpoint/2010/main" val="1883912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New Envision Courses</a:t>
            </a:r>
          </a:p>
        </p:txBody>
      </p:sp>
      <p:pic>
        <p:nvPicPr>
          <p:cNvPr id="10" name="Picture 9" descr="Aerial shot of a city flyover">
            <a:extLst>
              <a:ext uri="{FF2B5EF4-FFF2-40B4-BE49-F238E27FC236}">
                <a16:creationId xmlns:a16="http://schemas.microsoft.com/office/drawing/2014/main" id="{3350C006-23A0-0090-B8D9-51C1423FB06D}"/>
              </a:ext>
            </a:extLst>
          </p:cNvPr>
          <p:cNvPicPr>
            <a:picLocks noChangeAspect="1"/>
          </p:cNvPicPr>
          <p:nvPr/>
        </p:nvPicPr>
        <p:blipFill>
          <a:blip r:embed="rId3"/>
          <a:srcRect/>
          <a:stretch/>
        </p:blipFill>
        <p:spPr>
          <a:xfrm>
            <a:off x="571500" y="1936284"/>
            <a:ext cx="3543300" cy="2328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76EA646A-6F78-39FC-EBFE-9FE546A2D5D2}"/>
              </a:ext>
            </a:extLst>
          </p:cNvPr>
          <p:cNvSpPr txBox="1"/>
          <p:nvPr/>
        </p:nvSpPr>
        <p:spPr>
          <a:xfrm>
            <a:off x="4572000" y="1936284"/>
            <a:ext cx="3543300" cy="2092881"/>
          </a:xfrm>
          <a:prstGeom prst="rect">
            <a:avLst/>
          </a:prstGeom>
          <a:noFill/>
        </p:spPr>
        <p:txBody>
          <a:bodyPr wrap="square" rtlCol="0">
            <a:spAutoFit/>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Initiating Envision Use for Organizational and Project Readiness</a:t>
            </a:r>
            <a:br>
              <a:rPr lang="en-US" sz="1300" dirty="0">
                <a:latin typeface="Open Sans" panose="020B0606030504020204" pitchFamily="34" charset="0"/>
                <a:ea typeface="Open Sans" panose="020B0606030504020204" pitchFamily="34" charset="0"/>
                <a:cs typeface="Open Sans" panose="020B0606030504020204" pitchFamily="34" charset="0"/>
              </a:rPr>
            </a:br>
            <a:br>
              <a:rPr lang="en-US" sz="1300" dirty="0">
                <a:latin typeface="Open Sans" panose="020B0606030504020204" pitchFamily="34" charset="0"/>
                <a:ea typeface="Open Sans" panose="020B0606030504020204" pitchFamily="34" charset="0"/>
                <a:cs typeface="Open Sans" panose="020B0606030504020204" pitchFamily="34" charset="0"/>
              </a:rPr>
            </a:br>
            <a:r>
              <a:rPr lang="en-US" sz="1300" dirty="0">
                <a:latin typeface="Open Sans" panose="020B0606030504020204" pitchFamily="34" charset="0"/>
                <a:ea typeface="Open Sans" panose="020B0606030504020204" pitchFamily="34" charset="0"/>
                <a:cs typeface="Open Sans" panose="020B0606030504020204" pitchFamily="34" charset="0"/>
              </a:rPr>
              <a:t>This course consists of two modules that tackle how Envision can positively transform organizational and project practices.</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a:p>
            <a:r>
              <a:rPr lang="en-US" sz="1300" dirty="0">
                <a:latin typeface="Open Sans" panose="020B0606030504020204" pitchFamily="34" charset="0"/>
                <a:ea typeface="Open Sans" panose="020B0606030504020204" pitchFamily="34" charset="0"/>
                <a:cs typeface="Open Sans" panose="020B0606030504020204" pitchFamily="34" charset="0"/>
              </a:rPr>
              <a:t>This course qualifies as prescribed content toward ENV SP Credential maintenance.</a:t>
            </a:r>
          </a:p>
        </p:txBody>
      </p:sp>
      <p:sp>
        <p:nvSpPr>
          <p:cNvPr id="2" name="TextBox 1">
            <a:extLst>
              <a:ext uri="{FF2B5EF4-FFF2-40B4-BE49-F238E27FC236}">
                <a16:creationId xmlns:a16="http://schemas.microsoft.com/office/drawing/2014/main" id="{D9514EDE-B8EA-1F39-2C2D-40BFEE74D5FC}"/>
              </a:ext>
            </a:extLst>
          </p:cNvPr>
          <p:cNvSpPr txBox="1"/>
          <p:nvPr/>
        </p:nvSpPr>
        <p:spPr>
          <a:xfrm>
            <a:off x="2256026" y="6277928"/>
            <a:ext cx="6659481" cy="307777"/>
          </a:xfrm>
          <a:prstGeom prst="rect">
            <a:avLst/>
          </a:prstGeom>
          <a:noFill/>
        </p:spPr>
        <p:txBody>
          <a:bodyPr wrap="square" rtlCol="0">
            <a:spAutoFit/>
          </a:bodyPr>
          <a:lstStyle/>
          <a:p>
            <a:r>
              <a:rPr lang="en-US" sz="1400" dirty="0">
                <a:solidFill>
                  <a:schemeClr val="bg1"/>
                </a:solidFill>
              </a:rPr>
              <a:t>Access these and more from the ISI All Courses Library</a:t>
            </a:r>
          </a:p>
        </p:txBody>
      </p:sp>
    </p:spTree>
    <p:extLst>
      <p:ext uri="{BB962C8B-B14F-4D97-AF65-F5344CB8AC3E}">
        <p14:creationId xmlns:p14="http://schemas.microsoft.com/office/powerpoint/2010/main" val="261128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2B1F7-E9E4-4916-889F-B82277747A1A}"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8B37277C-9C51-594E-A779-7039A39CC92D}"/>
              </a:ext>
            </a:extLst>
          </p:cNvPr>
          <p:cNvSpPr>
            <a:spLocks noGrp="1"/>
          </p:cNvSpPr>
          <p:nvPr>
            <p:ph type="title"/>
          </p:nvPr>
        </p:nvSpPr>
        <p:spPr>
          <a:xfrm>
            <a:off x="284630" y="463303"/>
            <a:ext cx="8644217" cy="685800"/>
          </a:xfrm>
          <a:prstGeom prst="rect">
            <a:avLst/>
          </a:prstGeom>
        </p:spPr>
        <p:txBody>
          <a:bodyPr>
            <a:normAutofit/>
          </a:bodyPr>
          <a:lstStyle/>
          <a:p>
            <a:r>
              <a:rPr lang="en-US" dirty="0">
                <a:solidFill>
                  <a:srgbClr val="235F92"/>
                </a:solidFill>
              </a:rPr>
              <a:t>What’s inside</a:t>
            </a:r>
            <a:endParaRPr lang="en-US" dirty="0">
              <a:solidFill>
                <a:srgbClr val="235F92"/>
              </a:solidFill>
              <a:latin typeface="+mn-lt"/>
            </a:endParaRPr>
          </a:p>
        </p:txBody>
      </p:sp>
      <p:sp>
        <p:nvSpPr>
          <p:cNvPr id="12" name="TextBox 11">
            <a:extLst>
              <a:ext uri="{FF2B5EF4-FFF2-40B4-BE49-F238E27FC236}">
                <a16:creationId xmlns:a16="http://schemas.microsoft.com/office/drawing/2014/main" id="{80C3252D-01B5-454C-BECF-CDD698A3196D}"/>
              </a:ext>
            </a:extLst>
          </p:cNvPr>
          <p:cNvSpPr txBox="1"/>
          <p:nvPr/>
        </p:nvSpPr>
        <p:spPr>
          <a:xfrm>
            <a:off x="284630" y="1543612"/>
            <a:ext cx="8509746" cy="378751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Envision by the numbers: project verification and awards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Envision by the numbers: education and credentialing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Envision by the numbers: members and suppliers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Founders and global partners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List of marketing resources</a:t>
            </a:r>
          </a:p>
        </p:txBody>
      </p:sp>
    </p:spTree>
    <p:extLst>
      <p:ext uri="{BB962C8B-B14F-4D97-AF65-F5344CB8AC3E}">
        <p14:creationId xmlns:p14="http://schemas.microsoft.com/office/powerpoint/2010/main" val="294775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06416-C2D4-3DF3-0984-D1FA3DFEBBD1}"/>
              </a:ext>
            </a:extLst>
          </p:cNvPr>
          <p:cNvSpPr>
            <a:spLocks noGrp="1"/>
          </p:cNvSpPr>
          <p:nvPr>
            <p:ph type="title"/>
          </p:nvPr>
        </p:nvSpPr>
        <p:spPr>
          <a:xfrm>
            <a:off x="510988" y="2524617"/>
            <a:ext cx="564778" cy="685800"/>
          </a:xfrm>
        </p:spPr>
        <p:txBody>
          <a:bodyPr>
            <a:noAutofit/>
          </a:bodyPr>
          <a:lstStyle/>
          <a:p>
            <a:r>
              <a:rPr lang="en-US" sz="8800" b="1" dirty="0"/>
              <a:t>3</a:t>
            </a:r>
          </a:p>
        </p:txBody>
      </p:sp>
      <p:sp>
        <p:nvSpPr>
          <p:cNvPr id="4" name="Slide Number Placeholder 3">
            <a:extLst>
              <a:ext uri="{FF2B5EF4-FFF2-40B4-BE49-F238E27FC236}">
                <a16:creationId xmlns:a16="http://schemas.microsoft.com/office/drawing/2014/main" id="{EA4F10A7-9C12-D4A1-2513-17AA2FA6C714}"/>
              </a:ext>
            </a:extLst>
          </p:cNvPr>
          <p:cNvSpPr>
            <a:spLocks noGrp="1"/>
          </p:cNvSpPr>
          <p:nvPr>
            <p:ph type="sldNum" sz="quarter" idx="11"/>
          </p:nvPr>
        </p:nvSpPr>
        <p:spPr/>
        <p:txBody>
          <a:bodyPr/>
          <a:lstStyle/>
          <a:p>
            <a:fld id="{B8AE65FD-4EB0-204E-91AE-FF0045A83E9D}" type="slidenum">
              <a:rPr lang="en-US" smtClean="0"/>
              <a:pPr/>
              <a:t>30</a:t>
            </a:fld>
            <a:endParaRPr lang="en-US" dirty="0"/>
          </a:p>
        </p:txBody>
      </p:sp>
      <p:sp>
        <p:nvSpPr>
          <p:cNvPr id="5" name="Title 2">
            <a:extLst>
              <a:ext uri="{FF2B5EF4-FFF2-40B4-BE49-F238E27FC236}">
                <a16:creationId xmlns:a16="http://schemas.microsoft.com/office/drawing/2014/main" id="{4964A538-3AF6-EA5B-C338-2DC371E75617}"/>
              </a:ext>
            </a:extLst>
          </p:cNvPr>
          <p:cNvSpPr txBox="1">
            <a:spLocks/>
          </p:cNvSpPr>
          <p:nvPr/>
        </p:nvSpPr>
        <p:spPr>
          <a:xfrm>
            <a:off x="1411941" y="2398585"/>
            <a:ext cx="7516906" cy="937864"/>
          </a:xfrm>
          <a:prstGeom prst="rect">
            <a:avLst/>
          </a:prstGeom>
        </p:spPr>
        <p:txBody>
          <a:bodyPr vert="horz" lIns="91440" tIns="45720" rIns="91440" bIns="45720" rtlCol="0" anchor="ctr">
            <a:normAutofit lnSpcReduction="1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by the numbers: members and suppliers</a:t>
            </a:r>
          </a:p>
        </p:txBody>
      </p:sp>
    </p:spTree>
    <p:extLst>
      <p:ext uri="{BB962C8B-B14F-4D97-AF65-F5344CB8AC3E}">
        <p14:creationId xmlns:p14="http://schemas.microsoft.com/office/powerpoint/2010/main" val="93874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a:bodyPr>
          <a:lstStyle/>
          <a:p>
            <a:r>
              <a:rPr lang="en-US" dirty="0"/>
              <a:t>Member Totals</a:t>
            </a:r>
          </a:p>
        </p:txBody>
      </p:sp>
      <p:sp>
        <p:nvSpPr>
          <p:cNvPr id="7" name="TextBox 6">
            <a:extLst>
              <a:ext uri="{FF2B5EF4-FFF2-40B4-BE49-F238E27FC236}">
                <a16:creationId xmlns:a16="http://schemas.microsoft.com/office/drawing/2014/main" id="{FD0DAA40-1DBB-22D9-3B06-521FFB62E56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ISI Member Totals: Corporate, Government, and Academic. </a:t>
            </a:r>
          </a:p>
        </p:txBody>
      </p:sp>
      <p:sp>
        <p:nvSpPr>
          <p:cNvPr id="20" name="TextBox 19">
            <a:extLst>
              <a:ext uri="{FF2B5EF4-FFF2-40B4-BE49-F238E27FC236}">
                <a16:creationId xmlns:a16="http://schemas.microsoft.com/office/drawing/2014/main" id="{93C2E904-F43D-65FE-8149-DF2DAA1835F6}"/>
              </a:ext>
            </a:extLst>
          </p:cNvPr>
          <p:cNvSpPr txBox="1"/>
          <p:nvPr/>
        </p:nvSpPr>
        <p:spPr>
          <a:xfrm>
            <a:off x="1686580" y="1580083"/>
            <a:ext cx="5211762" cy="369332"/>
          </a:xfrm>
          <a:prstGeom prst="rect">
            <a:avLst/>
          </a:prstGeom>
          <a:noFill/>
        </p:spPr>
        <p:txBody>
          <a:bodyPr wrap="square" rtlCol="0">
            <a:spAutoFit/>
          </a:bodyPr>
          <a:lstStyle/>
          <a:p>
            <a:r>
              <a:rPr lang="en-US" dirty="0"/>
              <a:t>Corporate* | Government | Academic </a:t>
            </a:r>
          </a:p>
        </p:txBody>
      </p:sp>
      <p:sp>
        <p:nvSpPr>
          <p:cNvPr id="27" name="TextBox 26">
            <a:extLst>
              <a:ext uri="{FF2B5EF4-FFF2-40B4-BE49-F238E27FC236}">
                <a16:creationId xmlns:a16="http://schemas.microsoft.com/office/drawing/2014/main" id="{094A5341-6E60-41A1-7F3A-FC9D12AB1084}"/>
              </a:ext>
            </a:extLst>
          </p:cNvPr>
          <p:cNvSpPr txBox="1"/>
          <p:nvPr/>
        </p:nvSpPr>
        <p:spPr>
          <a:xfrm>
            <a:off x="1958689" y="2374358"/>
            <a:ext cx="4432300" cy="523220"/>
          </a:xfrm>
          <a:prstGeom prst="rect">
            <a:avLst/>
          </a:prstGeom>
          <a:noFill/>
        </p:spPr>
        <p:txBody>
          <a:bodyPr wrap="square" rtlCol="0">
            <a:spAutoFit/>
          </a:bodyPr>
          <a:lstStyle/>
          <a:p>
            <a:r>
              <a:rPr lang="en-US" sz="2800" dirty="0"/>
              <a:t>258*      234        94   </a:t>
            </a:r>
          </a:p>
        </p:txBody>
      </p:sp>
      <p:sp>
        <p:nvSpPr>
          <p:cNvPr id="44" name="TextBox 43">
            <a:extLst>
              <a:ext uri="{FF2B5EF4-FFF2-40B4-BE49-F238E27FC236}">
                <a16:creationId xmlns:a16="http://schemas.microsoft.com/office/drawing/2014/main" id="{129F3150-357E-8E56-E63A-73FBABE54969}"/>
              </a:ext>
            </a:extLst>
          </p:cNvPr>
          <p:cNvSpPr txBox="1"/>
          <p:nvPr/>
        </p:nvSpPr>
        <p:spPr>
          <a:xfrm>
            <a:off x="1686581" y="3124849"/>
            <a:ext cx="5211761" cy="369332"/>
          </a:xfrm>
          <a:prstGeom prst="rect">
            <a:avLst/>
          </a:prstGeom>
          <a:noFill/>
        </p:spPr>
        <p:txBody>
          <a:bodyPr wrap="square" rtlCol="0">
            <a:spAutoFit/>
          </a:bodyPr>
          <a:lstStyle/>
          <a:p>
            <a:r>
              <a:rPr lang="en-US" i="1" dirty="0"/>
              <a:t>*This total also includes approx. 15 associations</a:t>
            </a:r>
          </a:p>
        </p:txBody>
      </p:sp>
      <p:cxnSp>
        <p:nvCxnSpPr>
          <p:cNvPr id="46" name="Straight Connector 45">
            <a:extLst>
              <a:ext uri="{FF2B5EF4-FFF2-40B4-BE49-F238E27FC236}">
                <a16:creationId xmlns:a16="http://schemas.microsoft.com/office/drawing/2014/main" id="{9C0DFD1F-721F-5286-E2C0-931A0F9DF18A}"/>
              </a:ext>
            </a:extLst>
          </p:cNvPr>
          <p:cNvCxnSpPr>
            <a:cxnSpLocks/>
          </p:cNvCxnSpPr>
          <p:nvPr/>
        </p:nvCxnSpPr>
        <p:spPr>
          <a:xfrm>
            <a:off x="1793445" y="2155796"/>
            <a:ext cx="47151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A37D14-C116-7844-6158-F150F6E20222}"/>
              </a:ext>
            </a:extLst>
          </p:cNvPr>
          <p:cNvCxnSpPr>
            <a:cxnSpLocks/>
          </p:cNvCxnSpPr>
          <p:nvPr/>
        </p:nvCxnSpPr>
        <p:spPr>
          <a:xfrm>
            <a:off x="1793445" y="3004824"/>
            <a:ext cx="4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FA0E670-2217-9DE4-180D-EA7D0A871BF2}"/>
              </a:ext>
            </a:extLst>
          </p:cNvPr>
          <p:cNvSpPr txBox="1"/>
          <p:nvPr/>
        </p:nvSpPr>
        <p:spPr>
          <a:xfrm>
            <a:off x="1686580" y="3515897"/>
            <a:ext cx="7032364" cy="2554545"/>
          </a:xfrm>
          <a:prstGeom prst="rect">
            <a:avLst/>
          </a:prstGeom>
          <a:noFill/>
        </p:spPr>
        <p:txBody>
          <a:bodyPr wrap="square" rtlCol="0">
            <a:spAutoFit/>
          </a:bodyPr>
          <a:lstStyle/>
          <a:p>
            <a:r>
              <a:rPr lang="en-US" sz="2000" dirty="0"/>
              <a:t>Recent growth </a:t>
            </a:r>
            <a:br>
              <a:rPr lang="en-US" sz="2000" dirty="0"/>
            </a:br>
            <a:r>
              <a:rPr lang="en-US" sz="2000" i="1" dirty="0"/>
              <a:t>new member organizations</a:t>
            </a:r>
          </a:p>
          <a:p>
            <a:r>
              <a:rPr lang="en-US" sz="2000" dirty="0"/>
              <a:t>01/01/2021–06/30/2021: 40</a:t>
            </a:r>
            <a:br>
              <a:rPr lang="en-US" sz="2000" dirty="0"/>
            </a:br>
            <a:r>
              <a:rPr lang="en-US" sz="2000" dirty="0"/>
              <a:t>07/01/2021–12/31/2021: 41</a:t>
            </a:r>
          </a:p>
          <a:p>
            <a:r>
              <a:rPr lang="en-US" sz="2000" dirty="0"/>
              <a:t>01/01/2022–06/30/2022: 65</a:t>
            </a:r>
            <a:br>
              <a:rPr lang="en-US" sz="2000" dirty="0"/>
            </a:br>
            <a:r>
              <a:rPr lang="en-US" sz="2000" dirty="0"/>
              <a:t>07/01/2022–12/31/2022: 57</a:t>
            </a:r>
            <a:br>
              <a:rPr lang="en-US" sz="2000" dirty="0"/>
            </a:br>
            <a:r>
              <a:rPr lang="en-US" sz="2000" dirty="0"/>
              <a:t>First Quarter 2023: 32</a:t>
            </a:r>
          </a:p>
          <a:p>
            <a:endParaRPr lang="en-US" sz="2000" dirty="0"/>
          </a:p>
        </p:txBody>
      </p:sp>
    </p:spTree>
    <p:extLst>
      <p:ext uri="{BB962C8B-B14F-4D97-AF65-F5344CB8AC3E}">
        <p14:creationId xmlns:p14="http://schemas.microsoft.com/office/powerpoint/2010/main" val="1662047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fontScale="90000"/>
          </a:bodyPr>
          <a:lstStyle/>
          <a:p>
            <a:r>
              <a:rPr lang="en-US" dirty="0"/>
              <a:t>Most recent additions to ISI’s membership —public agency members</a:t>
            </a:r>
          </a:p>
        </p:txBody>
      </p:sp>
      <p:sp>
        <p:nvSpPr>
          <p:cNvPr id="7" name="TextBox 6">
            <a:extLst>
              <a:ext uri="{FF2B5EF4-FFF2-40B4-BE49-F238E27FC236}">
                <a16:creationId xmlns:a16="http://schemas.microsoft.com/office/drawing/2014/main" id="{FD0DAA40-1DBB-22D9-3B06-521FFB62E569}"/>
              </a:ext>
            </a:extLst>
          </p:cNvPr>
          <p:cNvSpPr txBox="1"/>
          <p:nvPr/>
        </p:nvSpPr>
        <p:spPr>
          <a:xfrm>
            <a:off x="571500" y="123067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following are the most recent public agencies that became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ISI members in the past few months.</a:t>
            </a:r>
          </a:p>
        </p:txBody>
      </p:sp>
      <p:sp>
        <p:nvSpPr>
          <p:cNvPr id="17" name="Rectangle 6">
            <a:extLst>
              <a:ext uri="{FF2B5EF4-FFF2-40B4-BE49-F238E27FC236}">
                <a16:creationId xmlns:a16="http://schemas.microsoft.com/office/drawing/2014/main" id="{51987C94-3ACD-4A11-ABFB-C3CC904B2E1B}"/>
              </a:ext>
            </a:extLst>
          </p:cNvPr>
          <p:cNvSpPr>
            <a:spLocks noChangeArrowheads="1"/>
          </p:cNvSpPr>
          <p:nvPr/>
        </p:nvSpPr>
        <p:spPr bwMode="auto">
          <a:xfrm>
            <a:off x="571500" y="1877010"/>
            <a:ext cx="534548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Ames Construction</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BIM Arabia Academy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Bowling Green State University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California Polytechnic State University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Ontario Clean Water Agency</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Public Services and Procurement Canada</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212121"/>
                </a:solidFill>
                <a:effectLst/>
                <a:latin typeface="Open Sans Medium" pitchFamily="2" charset="0"/>
                <a:ea typeface="Calibri" panose="020F0502020204030204" pitchFamily="34" charset="0"/>
                <a:cs typeface="Times New Roman" panose="02020603050405020304" pitchFamily="18" charset="0"/>
              </a:rPr>
              <a:t>Terrascale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The ELM Group </a:t>
            </a:r>
            <a:b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br>
            <a:r>
              <a:rPr kumimoji="0" lang="en-US" altLang="en-US" sz="1400" b="0" i="0" u="none" strike="noStrike" cap="none" normalizeH="0" baseline="0" dirty="0">
                <a:ln>
                  <a:noFill/>
                </a:ln>
                <a:solidFill>
                  <a:srgbClr val="212121"/>
                </a:solidFill>
                <a:effectLst/>
                <a:latin typeface="Open Sans Medium" pitchFamily="2" charset="0"/>
                <a:ea typeface="Calibri" panose="020F0502020204030204" pitchFamily="34" charset="0"/>
                <a:cs typeface="Times New Roman" panose="02020603050405020304" pitchFamily="18" charset="0"/>
              </a:rPr>
              <a:t>University of New Mexico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US Air Force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City of Buena Park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City of Lakeland Water Utilities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King Saud University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McMaster University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Texas A&amp;M University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3469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5B8328A-8F0F-CA19-5C47-413FDAB9AEBF}"/>
              </a:ext>
            </a:extLst>
          </p:cNvPr>
          <p:cNvSpPr>
            <a:spLocks noGrp="1"/>
          </p:cNvSpPr>
          <p:nvPr>
            <p:ph type="title"/>
          </p:nvPr>
        </p:nvSpPr>
        <p:spPr>
          <a:xfrm>
            <a:off x="571500" y="386535"/>
            <a:ext cx="8001000" cy="685800"/>
          </a:xfrm>
        </p:spPr>
        <p:txBody>
          <a:bodyPr>
            <a:normAutofit fontScale="90000"/>
          </a:bodyPr>
          <a:lstStyle/>
          <a:p>
            <a:r>
              <a:rPr lang="en-US" dirty="0"/>
              <a:t>Most recent additions to ISI’s membership — company members</a:t>
            </a:r>
          </a:p>
        </p:txBody>
      </p:sp>
      <p:sp>
        <p:nvSpPr>
          <p:cNvPr id="7" name="TextBox 6">
            <a:extLst>
              <a:ext uri="{FF2B5EF4-FFF2-40B4-BE49-F238E27FC236}">
                <a16:creationId xmlns:a16="http://schemas.microsoft.com/office/drawing/2014/main" id="{FD0DAA40-1DBB-22D9-3B06-521FFB62E569}"/>
              </a:ext>
            </a:extLst>
          </p:cNvPr>
          <p:cNvSpPr txBox="1"/>
          <p:nvPr/>
        </p:nvSpPr>
        <p:spPr>
          <a:xfrm>
            <a:off x="571500" y="123067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following are the most recent private-sector organizations to have joined ISI in the past few months.</a:t>
            </a:r>
          </a:p>
        </p:txBody>
      </p:sp>
      <p:sp>
        <p:nvSpPr>
          <p:cNvPr id="4" name="TextBox 3">
            <a:extLst>
              <a:ext uri="{FF2B5EF4-FFF2-40B4-BE49-F238E27FC236}">
                <a16:creationId xmlns:a16="http://schemas.microsoft.com/office/drawing/2014/main" id="{E10F5452-9693-F3EE-4248-6F63A1BC23D8}"/>
              </a:ext>
            </a:extLst>
          </p:cNvPr>
          <p:cNvSpPr txBox="1"/>
          <p:nvPr/>
        </p:nvSpPr>
        <p:spPr>
          <a:xfrm>
            <a:off x="571500" y="1872447"/>
            <a:ext cx="4584526" cy="37548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sz="1400" b="0" i="0" u="none" strike="noStrike" dirty="0">
                <a:effectLst/>
                <a:latin typeface="Tahoma" panose="020B0604030504040204" pitchFamily="34" charset="0"/>
              </a:rPr>
              <a:t>TKDA</a:t>
            </a:r>
            <a:br>
              <a:rPr lang="en-CA" sz="1400" dirty="0"/>
            </a:br>
            <a:r>
              <a:rPr lang="en-CA" sz="1400" b="0" i="0" u="none" strike="noStrike" dirty="0">
                <a:effectLst/>
                <a:latin typeface="Tahoma" panose="020B0604030504040204" pitchFamily="34" charset="0"/>
              </a:rPr>
              <a:t>Town of Severance</a:t>
            </a:r>
            <a:br>
              <a:rPr lang="en-CA" sz="1400" dirty="0"/>
            </a:br>
            <a:r>
              <a:rPr lang="en-CA" sz="1400" b="0" i="0" u="none" strike="noStrike" dirty="0">
                <a:effectLst/>
                <a:latin typeface="Tahoma" panose="020B0604030504040204" pitchFamily="34" charset="0"/>
              </a:rPr>
              <a:t>Uganda Martyrs University</a:t>
            </a:r>
            <a:br>
              <a:rPr lang="en-CA" sz="1400" dirty="0"/>
            </a:br>
            <a:r>
              <a:rPr lang="en-CA" sz="1400" b="0" i="0" u="none" strike="noStrike" dirty="0">
                <a:effectLst/>
                <a:latin typeface="Tahoma" panose="020B0604030504040204" pitchFamily="34" charset="0"/>
              </a:rPr>
              <a:t>Applied Sciences Consulting Inc</a:t>
            </a:r>
            <a:br>
              <a:rPr lang="en-CA" sz="1400" dirty="0"/>
            </a:br>
            <a:r>
              <a:rPr lang="en-CA" sz="1400" b="0" i="0" u="none" strike="noStrike" dirty="0" err="1">
                <a:effectLst/>
                <a:latin typeface="Tahoma" panose="020B0604030504040204" pitchFamily="34" charset="0"/>
              </a:rPr>
              <a:t>Ardurra</a:t>
            </a:r>
            <a:r>
              <a:rPr lang="en-CA" sz="1400" b="0" i="0" u="none" strike="noStrike" dirty="0">
                <a:effectLst/>
                <a:latin typeface="Tahoma" panose="020B0604030504040204" pitchFamily="34" charset="0"/>
              </a:rPr>
              <a:t> Group</a:t>
            </a:r>
            <a:br>
              <a:rPr lang="en-CA" sz="1400" dirty="0"/>
            </a:br>
            <a:r>
              <a:rPr lang="en-CA" sz="1400" b="0" i="0" u="none" strike="noStrike" dirty="0">
                <a:effectLst/>
                <a:latin typeface="Tahoma" panose="020B0604030504040204" pitchFamily="34" charset="0"/>
              </a:rPr>
              <a:t>Arlington County</a:t>
            </a:r>
            <a:br>
              <a:rPr lang="en-CA" sz="1400" dirty="0"/>
            </a:br>
            <a:r>
              <a:rPr lang="en-CA" sz="1400" b="0" i="0" u="none" strike="noStrike" dirty="0">
                <a:effectLst/>
                <a:latin typeface="Tahoma" panose="020B0604030504040204" pitchFamily="34" charset="0"/>
              </a:rPr>
              <a:t>Canadian Precast Prestressed Concrete Institute (CPCI)</a:t>
            </a:r>
            <a:br>
              <a:rPr lang="en-CA" sz="1400" dirty="0"/>
            </a:br>
            <a:r>
              <a:rPr lang="en-CA" sz="1400" b="0" i="0" u="none" strike="noStrike" dirty="0">
                <a:effectLst/>
                <a:latin typeface="Tahoma" panose="020B0604030504040204" pitchFamily="34" charset="0"/>
              </a:rPr>
              <a:t>City of Riviera Beach</a:t>
            </a:r>
            <a:br>
              <a:rPr lang="en-CA" sz="1400" dirty="0"/>
            </a:br>
            <a:r>
              <a:rPr lang="en-CA" sz="1400" b="0" i="0" u="none" strike="noStrike" dirty="0">
                <a:effectLst/>
                <a:latin typeface="Tahoma" panose="020B0604030504040204" pitchFamily="34" charset="0"/>
              </a:rPr>
              <a:t>City of Sun Prairie</a:t>
            </a:r>
            <a:br>
              <a:rPr lang="en-CA" sz="1400" dirty="0"/>
            </a:br>
            <a:r>
              <a:rPr lang="en-CA" sz="1400" b="0" i="0" u="none" strike="noStrike" dirty="0">
                <a:effectLst/>
                <a:latin typeface="Tahoma" panose="020B0604030504040204" pitchFamily="34" charset="0"/>
              </a:rPr>
              <a:t>City of Wildwood – FL</a:t>
            </a:r>
            <a:br>
              <a:rPr lang="en-CA" sz="1400" dirty="0"/>
            </a:br>
            <a:r>
              <a:rPr lang="en-CA" sz="1400" b="0" i="0" u="none" strike="noStrike" dirty="0">
                <a:effectLst/>
                <a:latin typeface="Tahoma" panose="020B0604030504040204" pitchFamily="34" charset="0"/>
              </a:rPr>
              <a:t>Harris County Precinct 4</a:t>
            </a:r>
            <a:br>
              <a:rPr lang="en-CA" sz="1400" dirty="0"/>
            </a:br>
            <a:r>
              <a:rPr lang="en-CA" sz="1400" b="0" i="0" u="none" strike="noStrike" dirty="0">
                <a:effectLst/>
                <a:latin typeface="Tahoma" panose="020B0604030504040204" pitchFamily="34" charset="0"/>
              </a:rPr>
              <a:t>Infrastructure Canada</a:t>
            </a:r>
            <a:br>
              <a:rPr lang="en-CA" sz="1400" dirty="0"/>
            </a:br>
            <a:r>
              <a:rPr lang="en-CA" sz="1400" b="0" i="0" u="none" strike="noStrike" dirty="0">
                <a:effectLst/>
                <a:latin typeface="Tahoma" panose="020B0604030504040204" pitchFamily="34" charset="0"/>
              </a:rPr>
              <a:t>King County Solid Waste Division</a:t>
            </a:r>
            <a:br>
              <a:rPr lang="en-CA" sz="1400" dirty="0"/>
            </a:br>
            <a:r>
              <a:rPr lang="en-CA" sz="1400" b="0" i="0" u="none" strike="noStrike" dirty="0">
                <a:effectLst/>
                <a:latin typeface="Tahoma" panose="020B0604030504040204" pitchFamily="34" charset="0"/>
              </a:rPr>
              <a:t>MARTA</a:t>
            </a:r>
            <a:br>
              <a:rPr lang="en-CA" sz="1400" dirty="0"/>
            </a:br>
            <a:r>
              <a:rPr lang="en-CA" sz="1400" b="0" i="0" u="none" strike="noStrike" dirty="0" err="1">
                <a:effectLst/>
                <a:latin typeface="Tahoma" panose="020B0604030504040204" pitchFamily="34" charset="0"/>
              </a:rPr>
              <a:t>Norda</a:t>
            </a:r>
            <a:r>
              <a:rPr lang="en-CA" sz="1400" b="0" i="0" u="none" strike="noStrike" dirty="0">
                <a:effectLst/>
                <a:latin typeface="Tahoma" panose="020B0604030504040204" pitchFamily="34" charset="0"/>
              </a:rPr>
              <a:t> </a:t>
            </a:r>
            <a:r>
              <a:rPr lang="en-CA" sz="1400" b="0" i="0" u="none" strike="noStrike" dirty="0" err="1">
                <a:effectLst/>
                <a:latin typeface="Tahoma" panose="020B0604030504040204" pitchFamily="34" charset="0"/>
              </a:rPr>
              <a:t>Stelo</a:t>
            </a:r>
            <a:br>
              <a:rPr lang="en-CA" sz="1400" dirty="0"/>
            </a:br>
            <a:r>
              <a:rPr lang="en-CA" sz="1400" b="0" i="0" u="none" strike="noStrike" dirty="0">
                <a:effectLst/>
                <a:latin typeface="Tahoma" panose="020B0604030504040204" pitchFamily="34" charset="0"/>
              </a:rPr>
              <a:t>South Carolina Office of Resilience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400" cap="none" normalizeH="0" baseline="0" dirty="0">
                <a:ln>
                  <a:noFill/>
                </a:ln>
                <a:latin typeface="Tahoma" panose="020B0604030504040204" pitchFamily="34" charset="0"/>
              </a:rPr>
              <a:t>University of Technology Nowshera</a:t>
            </a:r>
            <a:endParaRPr kumimoji="0" lang="en-US" altLang="en-US" sz="14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40813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06416-C2D4-3DF3-0984-D1FA3DFEBBD1}"/>
              </a:ext>
            </a:extLst>
          </p:cNvPr>
          <p:cNvSpPr>
            <a:spLocks noGrp="1"/>
          </p:cNvSpPr>
          <p:nvPr>
            <p:ph type="title"/>
          </p:nvPr>
        </p:nvSpPr>
        <p:spPr>
          <a:xfrm>
            <a:off x="510988" y="2524617"/>
            <a:ext cx="564778" cy="685800"/>
          </a:xfrm>
        </p:spPr>
        <p:txBody>
          <a:bodyPr>
            <a:noAutofit/>
          </a:bodyPr>
          <a:lstStyle/>
          <a:p>
            <a:r>
              <a:rPr lang="en-US" sz="8800" b="1" dirty="0"/>
              <a:t>4</a:t>
            </a:r>
          </a:p>
        </p:txBody>
      </p:sp>
      <p:sp>
        <p:nvSpPr>
          <p:cNvPr id="4" name="Slide Number Placeholder 3">
            <a:extLst>
              <a:ext uri="{FF2B5EF4-FFF2-40B4-BE49-F238E27FC236}">
                <a16:creationId xmlns:a16="http://schemas.microsoft.com/office/drawing/2014/main" id="{EA4F10A7-9C12-D4A1-2513-17AA2FA6C714}"/>
              </a:ext>
            </a:extLst>
          </p:cNvPr>
          <p:cNvSpPr>
            <a:spLocks noGrp="1"/>
          </p:cNvSpPr>
          <p:nvPr>
            <p:ph type="sldNum" sz="quarter" idx="11"/>
          </p:nvPr>
        </p:nvSpPr>
        <p:spPr/>
        <p:txBody>
          <a:bodyPr/>
          <a:lstStyle/>
          <a:p>
            <a:fld id="{B8AE65FD-4EB0-204E-91AE-FF0045A83E9D}" type="slidenum">
              <a:rPr lang="en-US" smtClean="0"/>
              <a:pPr/>
              <a:t>34</a:t>
            </a:fld>
            <a:endParaRPr lang="en-US" dirty="0"/>
          </a:p>
        </p:txBody>
      </p:sp>
      <p:sp>
        <p:nvSpPr>
          <p:cNvPr id="5" name="Title 2">
            <a:extLst>
              <a:ext uri="{FF2B5EF4-FFF2-40B4-BE49-F238E27FC236}">
                <a16:creationId xmlns:a16="http://schemas.microsoft.com/office/drawing/2014/main" id="{4964A538-3AF6-EA5B-C338-2DC371E75617}"/>
              </a:ext>
            </a:extLst>
          </p:cNvPr>
          <p:cNvSpPr txBox="1">
            <a:spLocks/>
          </p:cNvSpPr>
          <p:nvPr/>
        </p:nvSpPr>
        <p:spPr>
          <a:xfrm>
            <a:off x="1411941" y="2398585"/>
            <a:ext cx="7516906" cy="937864"/>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Founders and global partners</a:t>
            </a:r>
          </a:p>
        </p:txBody>
      </p:sp>
    </p:spTree>
    <p:extLst>
      <p:ext uri="{BB962C8B-B14F-4D97-AF65-F5344CB8AC3E}">
        <p14:creationId xmlns:p14="http://schemas.microsoft.com/office/powerpoint/2010/main" val="2000694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712B1F7-E9E4-4916-889F-B82277747A1A}" type="slidenum">
              <a:rPr lang="en-US" smtClean="0">
                <a:solidFill>
                  <a:schemeClr val="bg1"/>
                </a:solidFill>
              </a:rPr>
              <a:pPr>
                <a:defRPr/>
              </a:pPr>
              <a:t>35</a:t>
            </a:fld>
            <a:endParaRPr lang="en-US" dirty="0">
              <a:solidFill>
                <a:schemeClr val="bg1"/>
              </a:solidFill>
            </a:endParaRPr>
          </a:p>
        </p:txBody>
      </p:sp>
      <p:sp>
        <p:nvSpPr>
          <p:cNvPr id="23" name="Title 1">
            <a:extLst>
              <a:ext uri="{FF2B5EF4-FFF2-40B4-BE49-F238E27FC236}">
                <a16:creationId xmlns:a16="http://schemas.microsoft.com/office/drawing/2014/main" id="{8B37277C-9C51-594E-A779-7039A39CC92D}"/>
              </a:ext>
            </a:extLst>
          </p:cNvPr>
          <p:cNvSpPr>
            <a:spLocks noGrp="1"/>
          </p:cNvSpPr>
          <p:nvPr>
            <p:ph type="title"/>
          </p:nvPr>
        </p:nvSpPr>
        <p:spPr>
          <a:xfrm>
            <a:off x="284630" y="463303"/>
            <a:ext cx="8644217" cy="685800"/>
          </a:xfrm>
          <a:prstGeom prst="rect">
            <a:avLst/>
          </a:prstGeom>
        </p:spPr>
        <p:txBody>
          <a:bodyPr>
            <a:normAutofit/>
          </a:bodyPr>
          <a:lstStyle/>
          <a:p>
            <a:r>
              <a:rPr lang="en-US" dirty="0">
                <a:solidFill>
                  <a:srgbClr val="235F92"/>
                </a:solidFill>
                <a:latin typeface="+mn-lt"/>
              </a:rPr>
              <a:t>Our </a:t>
            </a:r>
            <a:r>
              <a:rPr lang="en-US" dirty="0">
                <a:solidFill>
                  <a:srgbClr val="235F92"/>
                </a:solidFill>
              </a:rPr>
              <a:t>founders</a:t>
            </a:r>
          </a:p>
        </p:txBody>
      </p:sp>
      <p:sp>
        <p:nvSpPr>
          <p:cNvPr id="26" name="TextBox 25">
            <a:extLst>
              <a:ext uri="{FF2B5EF4-FFF2-40B4-BE49-F238E27FC236}">
                <a16:creationId xmlns:a16="http://schemas.microsoft.com/office/drawing/2014/main" id="{54C28FBA-3DBC-A74D-BBB3-3FC873AA9A16}"/>
              </a:ext>
            </a:extLst>
          </p:cNvPr>
          <p:cNvSpPr txBox="1"/>
          <p:nvPr/>
        </p:nvSpPr>
        <p:spPr>
          <a:xfrm>
            <a:off x="284630" y="1555380"/>
            <a:ext cx="8349099" cy="3595856"/>
          </a:xfrm>
          <a:prstGeom prst="rect">
            <a:avLst/>
          </a:prstGeom>
          <a:noFill/>
        </p:spPr>
        <p:txBody>
          <a:bodyPr wrap="square" rtlCol="0">
            <a:spAutoFit/>
          </a:bodyPr>
          <a:lstStyle/>
          <a:p>
            <a:pPr lvl="0">
              <a:lnSpc>
                <a:spcPct val="150000"/>
              </a:lnSpc>
              <a:defRPr/>
            </a:pPr>
            <a:r>
              <a:rPr lang="en-US" sz="1600" b="1" dirty="0">
                <a:latin typeface="Open Sans" panose="020B0606030504020204" pitchFamily="34" charset="0"/>
                <a:ea typeface="Open Sans" panose="020B0606030504020204" pitchFamily="34" charset="0"/>
                <a:cs typeface="Open Sans" panose="020B0606030504020204" pitchFamily="34" charset="0"/>
              </a:rPr>
              <a:t>The following associations were instrumental in ISI’s formation in 2010. To this day, they are integral supporters of Envision and work closely with ISI to advocate for Envision in North America</a:t>
            </a:r>
          </a:p>
          <a:p>
            <a:pPr lvl="0">
              <a:lnSpc>
                <a:spcPct val="150000"/>
              </a:lnSpc>
              <a:defRPr/>
            </a:pP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hlinkClick r:id="rId3"/>
              </a:rPr>
              <a:t>American Society of Civil Engineers</a:t>
            </a:r>
            <a:r>
              <a:rPr lang="en-US" dirty="0">
                <a:latin typeface="Open Sans" panose="020B0606030504020204" pitchFamily="34" charset="0"/>
                <a:ea typeface="Open Sans" panose="020B0606030504020204" pitchFamily="34" charset="0"/>
                <a:cs typeface="Open Sans" panose="020B0606030504020204" pitchFamily="34" charset="0"/>
              </a:rPr>
              <a:t> (ASCE)</a:t>
            </a:r>
          </a:p>
          <a:p>
            <a:pPr marL="285750" indent="-285750">
              <a:lnSpc>
                <a:spcPct val="150000"/>
              </a:lnSpc>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hlinkClick r:id="rId4"/>
              </a:rPr>
              <a:t>American Public Works Association</a:t>
            </a:r>
            <a:r>
              <a:rPr lang="en-US" dirty="0">
                <a:latin typeface="Open Sans" panose="020B0606030504020204" pitchFamily="34" charset="0"/>
                <a:ea typeface="Open Sans" panose="020B0606030504020204" pitchFamily="34" charset="0"/>
                <a:cs typeface="Open Sans" panose="020B0606030504020204" pitchFamily="34" charset="0"/>
              </a:rPr>
              <a:t> (APWA)</a:t>
            </a:r>
          </a:p>
          <a:p>
            <a:pPr marL="285750" indent="-285750">
              <a:lnSpc>
                <a:spcPct val="150000"/>
              </a:lnSpc>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hlinkClick r:id="rId5"/>
              </a:rPr>
              <a:t>American Council of Engineering Companies</a:t>
            </a:r>
            <a:r>
              <a:rPr lang="en-US" dirty="0">
                <a:latin typeface="Open Sans" panose="020B0606030504020204" pitchFamily="34" charset="0"/>
                <a:ea typeface="Open Sans" panose="020B0606030504020204" pitchFamily="34" charset="0"/>
                <a:cs typeface="Open Sans" panose="020B0606030504020204" pitchFamily="34" charset="0"/>
              </a:rPr>
              <a:t> (ACEC)</a:t>
            </a:r>
          </a:p>
          <a:p>
            <a:pPr marL="285750" lvl="0" indent="-285750">
              <a:lnSpc>
                <a:spcPct val="150000"/>
              </a:lnSpc>
              <a:buFont typeface="Arial" panose="020B0604020202020204" pitchFamily="34" charset="0"/>
              <a:buChar char="•"/>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09060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712B1F7-E9E4-4916-889F-B82277747A1A}" type="slidenum">
              <a:rPr lang="en-US" smtClean="0">
                <a:solidFill>
                  <a:schemeClr val="bg1"/>
                </a:solidFill>
              </a:rPr>
              <a:pPr>
                <a:defRPr/>
              </a:pPr>
              <a:t>36</a:t>
            </a:fld>
            <a:endParaRPr lang="en-US" dirty="0">
              <a:solidFill>
                <a:schemeClr val="bg1"/>
              </a:solidFill>
            </a:endParaRPr>
          </a:p>
        </p:txBody>
      </p:sp>
      <p:sp>
        <p:nvSpPr>
          <p:cNvPr id="23" name="Title 1">
            <a:extLst>
              <a:ext uri="{FF2B5EF4-FFF2-40B4-BE49-F238E27FC236}">
                <a16:creationId xmlns:a16="http://schemas.microsoft.com/office/drawing/2014/main" id="{8B37277C-9C51-594E-A779-7039A39CC92D}"/>
              </a:ext>
            </a:extLst>
          </p:cNvPr>
          <p:cNvSpPr>
            <a:spLocks noGrp="1"/>
          </p:cNvSpPr>
          <p:nvPr>
            <p:ph type="title"/>
          </p:nvPr>
        </p:nvSpPr>
        <p:spPr>
          <a:xfrm>
            <a:off x="284630" y="463303"/>
            <a:ext cx="8644217" cy="685800"/>
          </a:xfrm>
          <a:prstGeom prst="rect">
            <a:avLst/>
          </a:prstGeom>
        </p:spPr>
        <p:txBody>
          <a:bodyPr>
            <a:normAutofit/>
          </a:bodyPr>
          <a:lstStyle/>
          <a:p>
            <a:r>
              <a:rPr lang="en-US" dirty="0">
                <a:solidFill>
                  <a:srgbClr val="235F92"/>
                </a:solidFill>
                <a:latin typeface="+mn-lt"/>
              </a:rPr>
              <a:t>Our </a:t>
            </a:r>
            <a:r>
              <a:rPr lang="en-US" dirty="0">
                <a:solidFill>
                  <a:srgbClr val="235F92"/>
                </a:solidFill>
              </a:rPr>
              <a:t>global partners</a:t>
            </a:r>
          </a:p>
        </p:txBody>
      </p:sp>
      <p:sp>
        <p:nvSpPr>
          <p:cNvPr id="26" name="TextBox 25">
            <a:extLst>
              <a:ext uri="{FF2B5EF4-FFF2-40B4-BE49-F238E27FC236}">
                <a16:creationId xmlns:a16="http://schemas.microsoft.com/office/drawing/2014/main" id="{54C28FBA-3DBC-A74D-BBB3-3FC873AA9A16}"/>
              </a:ext>
            </a:extLst>
          </p:cNvPr>
          <p:cNvSpPr txBox="1"/>
          <p:nvPr/>
        </p:nvSpPr>
        <p:spPr>
          <a:xfrm>
            <a:off x="284630" y="1290685"/>
            <a:ext cx="8644217" cy="4905382"/>
          </a:xfrm>
          <a:prstGeom prst="rect">
            <a:avLst/>
          </a:prstGeom>
          <a:noFill/>
        </p:spPr>
        <p:txBody>
          <a:bodyPr wrap="square" rtlCol="0">
            <a:spAutoFit/>
          </a:bodyPr>
          <a:lstStyle/>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Italy </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rPr>
              <a:t>Institute for Certification and Quality Branding for Products and Services for Construction (ICMQ)</a:t>
            </a:r>
          </a:p>
          <a:p>
            <a:pPr lvl="0">
              <a:lnSpc>
                <a:spcPct val="150000"/>
              </a:lnSpc>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Mexico</a:t>
            </a:r>
          </a:p>
          <a:p>
            <a:pPr algn="l">
              <a:lnSpc>
                <a:spcPct val="150000"/>
              </a:lnSpc>
            </a:pPr>
            <a:r>
              <a:rPr lang="en-CA" sz="1400" b="0" i="0" u="none" strike="noStrike" dirty="0">
                <a:effectLst/>
                <a:latin typeface="Open Sans" panose="020B0606030504020204" pitchFamily="34" charset="0"/>
                <a:ea typeface="Open Sans" panose="020B0606030504020204" pitchFamily="34" charset="0"/>
                <a:cs typeface="Open Sans" panose="020B0606030504020204" pitchFamily="34" charset="0"/>
                <a:hlinkClick r:id="rId3"/>
              </a:rPr>
              <a:t>Federación Mexicana de Colegios de Ingenieros Civiles</a:t>
            </a:r>
            <a:r>
              <a:rPr lang="en-CA" sz="1400" b="0" i="0" u="none" strike="noStrike" dirty="0">
                <a:effectLst/>
                <a:latin typeface="Open Sans" panose="020B0606030504020204" pitchFamily="34" charset="0"/>
                <a:ea typeface="Open Sans" panose="020B0606030504020204" pitchFamily="34" charset="0"/>
                <a:cs typeface="Open Sans" panose="020B0606030504020204" pitchFamily="34" charset="0"/>
              </a:rPr>
              <a:t> (FEMCIC)</a:t>
            </a:r>
          </a:p>
          <a:p>
            <a:pPr lvl="0">
              <a:lnSpc>
                <a:spcPct val="150000"/>
              </a:lnSpc>
              <a:defRPr/>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Canada</a:t>
            </a:r>
          </a:p>
          <a:p>
            <a:pPr>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4"/>
              </a:rPr>
              <a:t>Canadian Society for Civil Engineering</a:t>
            </a:r>
            <a:r>
              <a:rPr lang="en-US" sz="1400" dirty="0">
                <a:latin typeface="Open Sans" panose="020B0606030504020204" pitchFamily="34" charset="0"/>
                <a:ea typeface="Open Sans" panose="020B0606030504020204" pitchFamily="34" charset="0"/>
                <a:cs typeface="Open Sans" panose="020B0606030504020204" pitchFamily="34" charset="0"/>
              </a:rPr>
              <a:t> (CSCE)</a:t>
            </a:r>
          </a:p>
          <a:p>
            <a:pPr>
              <a:lnSpc>
                <a:spcPct val="150000"/>
              </a:lnSpc>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Spain </a:t>
            </a:r>
          </a:p>
          <a:p>
            <a:pPr>
              <a:lnSpc>
                <a:spcPct val="150000"/>
              </a:lnSpc>
              <a:defRPr/>
            </a:pPr>
            <a:r>
              <a:rPr lang="en-US" sz="1400" dirty="0" err="1">
                <a:latin typeface="Open Sans" panose="020B0606030504020204" pitchFamily="34" charset="0"/>
                <a:ea typeface="Open Sans" panose="020B0606030504020204" pitchFamily="34" charset="0"/>
                <a:cs typeface="Open Sans" panose="020B0606030504020204" pitchFamily="34" charset="0"/>
                <a:hlinkClick r:id="rId5"/>
              </a:rPr>
              <a:t>Tecniberia</a:t>
            </a:r>
            <a:r>
              <a:rPr lang="en-US" sz="1400" dirty="0">
                <a:latin typeface="Open Sans" panose="020B0606030504020204" pitchFamily="34" charset="0"/>
                <a:ea typeface="Open Sans" panose="020B0606030504020204" pitchFamily="34" charset="0"/>
                <a:cs typeface="Open Sans" panose="020B0606030504020204" pitchFamily="34" charset="0"/>
              </a:rPr>
              <a:t> and the </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Colegio de </a:t>
            </a:r>
            <a:r>
              <a:rPr lang="en-US" sz="1400" dirty="0" err="1">
                <a:latin typeface="Open Sans" panose="020B0606030504020204" pitchFamily="34" charset="0"/>
                <a:ea typeface="Open Sans" panose="020B0606030504020204" pitchFamily="34" charset="0"/>
                <a:cs typeface="Open Sans" panose="020B0606030504020204" pitchFamily="34" charset="0"/>
                <a:hlinkClick r:id="rId6"/>
              </a:rPr>
              <a:t>Ingenieros</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 de Caminos, Canales y </a:t>
            </a:r>
            <a:r>
              <a:rPr lang="en-US" sz="1400" dirty="0" err="1">
                <a:latin typeface="Open Sans" panose="020B0606030504020204" pitchFamily="34" charset="0"/>
                <a:ea typeface="Open Sans" panose="020B0606030504020204" pitchFamily="34" charset="0"/>
                <a:cs typeface="Open Sans" panose="020B0606030504020204" pitchFamily="34" charset="0"/>
                <a:hlinkClick r:id="rId6"/>
              </a:rPr>
              <a:t>Puertos</a:t>
            </a:r>
            <a:r>
              <a:rPr lang="en-US" sz="1400" dirty="0">
                <a:latin typeface="Open Sans" panose="020B0606030504020204" pitchFamily="34" charset="0"/>
                <a:ea typeface="Open Sans" panose="020B0606030504020204" pitchFamily="34" charset="0"/>
                <a:cs typeface="Open Sans" panose="020B0606030504020204" pitchFamily="34" charset="0"/>
              </a:rPr>
              <a:t> (CICCP)</a:t>
            </a:r>
          </a:p>
          <a:p>
            <a:pPr>
              <a:lnSpc>
                <a:spcPct val="150000"/>
              </a:lnSpc>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East Africa</a:t>
            </a:r>
          </a:p>
          <a:p>
            <a:pPr>
              <a:lnSpc>
                <a:spcPct val="150000"/>
              </a:lnSpc>
              <a:defRPr/>
            </a:pPr>
            <a:r>
              <a:rPr lang="en-US" sz="1400" dirty="0" err="1">
                <a:latin typeface="Open Sans" panose="020B0606030504020204" pitchFamily="34" charset="0"/>
                <a:ea typeface="Open Sans" panose="020B0606030504020204" pitchFamily="34" charset="0"/>
                <a:cs typeface="Open Sans" panose="020B0606030504020204" pitchFamily="34" charset="0"/>
                <a:hlinkClick r:id="rId7"/>
              </a:rPr>
              <a:t>Miundo</a:t>
            </a:r>
            <a:r>
              <a:rPr lang="en-US" sz="1400" dirty="0">
                <a:latin typeface="Open Sans" panose="020B0606030504020204" pitchFamily="34" charset="0"/>
                <a:ea typeface="Open Sans" panose="020B0606030504020204" pitchFamily="34" charset="0"/>
                <a:cs typeface="Open Sans" panose="020B0606030504020204" pitchFamily="34" charset="0"/>
                <a:hlinkClick r:id="rId7"/>
              </a:rPr>
              <a:t> </a:t>
            </a:r>
            <a:r>
              <a:rPr lang="en-US" sz="1400" dirty="0" err="1">
                <a:latin typeface="Open Sans" panose="020B0606030504020204" pitchFamily="34" charset="0"/>
                <a:ea typeface="Open Sans" panose="020B0606030504020204" pitchFamily="34" charset="0"/>
                <a:cs typeface="Open Sans" panose="020B0606030504020204" pitchFamily="34" charset="0"/>
                <a:hlinkClick r:id="rId7"/>
              </a:rPr>
              <a:t>Misingi</a:t>
            </a:r>
            <a:r>
              <a:rPr lang="en-US" sz="1400" dirty="0">
                <a:latin typeface="Open Sans" panose="020B0606030504020204" pitchFamily="34" charset="0"/>
                <a:ea typeface="Open Sans" panose="020B0606030504020204" pitchFamily="34" charset="0"/>
                <a:cs typeface="Open Sans" panose="020B0606030504020204" pitchFamily="34" charset="0"/>
                <a:hlinkClick r:id="rId7"/>
              </a:rPr>
              <a:t> Hub</a:t>
            </a:r>
            <a:br>
              <a:rPr lang="en-US" sz="1400" dirty="0">
                <a:latin typeface="Open Sans" panose="020B0606030504020204" pitchFamily="34" charset="0"/>
                <a:ea typeface="Open Sans" panose="020B0606030504020204" pitchFamily="34" charset="0"/>
                <a:cs typeface="Open Sans" panose="020B0606030504020204" pitchFamily="34" charset="0"/>
              </a:rPr>
            </a:b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5208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06416-C2D4-3DF3-0984-D1FA3DFEBBD1}"/>
              </a:ext>
            </a:extLst>
          </p:cNvPr>
          <p:cNvSpPr>
            <a:spLocks noGrp="1"/>
          </p:cNvSpPr>
          <p:nvPr>
            <p:ph type="title"/>
          </p:nvPr>
        </p:nvSpPr>
        <p:spPr>
          <a:xfrm>
            <a:off x="510988" y="2524617"/>
            <a:ext cx="564778" cy="685800"/>
          </a:xfrm>
        </p:spPr>
        <p:txBody>
          <a:bodyPr>
            <a:noAutofit/>
          </a:bodyPr>
          <a:lstStyle/>
          <a:p>
            <a:r>
              <a:rPr lang="en-US" sz="8800" b="1" dirty="0"/>
              <a:t>5</a:t>
            </a:r>
          </a:p>
        </p:txBody>
      </p:sp>
      <p:sp>
        <p:nvSpPr>
          <p:cNvPr id="4" name="Slide Number Placeholder 3">
            <a:extLst>
              <a:ext uri="{FF2B5EF4-FFF2-40B4-BE49-F238E27FC236}">
                <a16:creationId xmlns:a16="http://schemas.microsoft.com/office/drawing/2014/main" id="{EA4F10A7-9C12-D4A1-2513-17AA2FA6C714}"/>
              </a:ext>
            </a:extLst>
          </p:cNvPr>
          <p:cNvSpPr>
            <a:spLocks noGrp="1"/>
          </p:cNvSpPr>
          <p:nvPr>
            <p:ph type="sldNum" sz="quarter" idx="11"/>
          </p:nvPr>
        </p:nvSpPr>
        <p:spPr/>
        <p:txBody>
          <a:bodyPr/>
          <a:lstStyle/>
          <a:p>
            <a:fld id="{B8AE65FD-4EB0-204E-91AE-FF0045A83E9D}" type="slidenum">
              <a:rPr lang="en-US" smtClean="0"/>
              <a:pPr/>
              <a:t>37</a:t>
            </a:fld>
            <a:endParaRPr lang="en-US" dirty="0"/>
          </a:p>
        </p:txBody>
      </p:sp>
      <p:sp>
        <p:nvSpPr>
          <p:cNvPr id="5" name="Title 2">
            <a:extLst>
              <a:ext uri="{FF2B5EF4-FFF2-40B4-BE49-F238E27FC236}">
                <a16:creationId xmlns:a16="http://schemas.microsoft.com/office/drawing/2014/main" id="{4964A538-3AF6-EA5B-C338-2DC371E75617}"/>
              </a:ext>
            </a:extLst>
          </p:cNvPr>
          <p:cNvSpPr txBox="1">
            <a:spLocks/>
          </p:cNvSpPr>
          <p:nvPr/>
        </p:nvSpPr>
        <p:spPr>
          <a:xfrm>
            <a:off x="1411941" y="2398585"/>
            <a:ext cx="7516906" cy="937864"/>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List of marketing resources</a:t>
            </a:r>
          </a:p>
        </p:txBody>
      </p:sp>
    </p:spTree>
    <p:extLst>
      <p:ext uri="{BB962C8B-B14F-4D97-AF65-F5344CB8AC3E}">
        <p14:creationId xmlns:p14="http://schemas.microsoft.com/office/powerpoint/2010/main" val="2285821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712B1F7-E9E4-4916-889F-B82277747A1A}" type="slidenum">
              <a:rPr lang="en-US" smtClean="0">
                <a:solidFill>
                  <a:schemeClr val="bg1"/>
                </a:solidFill>
              </a:rPr>
              <a:pPr>
                <a:defRPr/>
              </a:pPr>
              <a:t>38</a:t>
            </a:fld>
            <a:endParaRPr lang="en-US" dirty="0">
              <a:solidFill>
                <a:schemeClr val="bg1"/>
              </a:solidFill>
            </a:endParaRPr>
          </a:p>
        </p:txBody>
      </p:sp>
      <p:sp>
        <p:nvSpPr>
          <p:cNvPr id="23" name="Title 1">
            <a:extLst>
              <a:ext uri="{FF2B5EF4-FFF2-40B4-BE49-F238E27FC236}">
                <a16:creationId xmlns:a16="http://schemas.microsoft.com/office/drawing/2014/main" id="{8B37277C-9C51-594E-A779-7039A39CC92D}"/>
              </a:ext>
            </a:extLst>
          </p:cNvPr>
          <p:cNvSpPr>
            <a:spLocks noGrp="1"/>
          </p:cNvSpPr>
          <p:nvPr>
            <p:ph type="title"/>
          </p:nvPr>
        </p:nvSpPr>
        <p:spPr>
          <a:xfrm>
            <a:off x="284630" y="463303"/>
            <a:ext cx="8644217" cy="685800"/>
          </a:xfrm>
          <a:prstGeom prst="rect">
            <a:avLst/>
          </a:prstGeom>
        </p:spPr>
        <p:txBody>
          <a:bodyPr>
            <a:normAutofit/>
          </a:bodyPr>
          <a:lstStyle/>
          <a:p>
            <a:r>
              <a:rPr lang="en-US" dirty="0">
                <a:solidFill>
                  <a:srgbClr val="235F92"/>
                </a:solidFill>
                <a:latin typeface="+mn-lt"/>
              </a:rPr>
              <a:t>Brochures, toolkits and more</a:t>
            </a:r>
            <a:endParaRPr lang="en-US" dirty="0">
              <a:solidFill>
                <a:srgbClr val="235F92"/>
              </a:solidFill>
            </a:endParaRPr>
          </a:p>
        </p:txBody>
      </p:sp>
      <p:sp>
        <p:nvSpPr>
          <p:cNvPr id="26" name="TextBox 25">
            <a:extLst>
              <a:ext uri="{FF2B5EF4-FFF2-40B4-BE49-F238E27FC236}">
                <a16:creationId xmlns:a16="http://schemas.microsoft.com/office/drawing/2014/main" id="{54C28FBA-3DBC-A74D-BBB3-3FC873AA9A16}"/>
              </a:ext>
            </a:extLst>
          </p:cNvPr>
          <p:cNvSpPr txBox="1"/>
          <p:nvPr/>
        </p:nvSpPr>
        <p:spPr>
          <a:xfrm>
            <a:off x="284630" y="1290685"/>
            <a:ext cx="4130959" cy="4582216"/>
          </a:xfrm>
          <a:prstGeom prst="rect">
            <a:avLst/>
          </a:prstGeom>
          <a:noFill/>
        </p:spPr>
        <p:txBody>
          <a:bodyPr wrap="square" rtlCol="0">
            <a:spAutoFit/>
          </a:bodyPr>
          <a:lstStyle/>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Envision</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3"/>
              </a:rPr>
              <a:t>Brochure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4"/>
              </a:rPr>
              <a:t>Information Packet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Institute for Sustainable Infrastructure</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5"/>
              </a:rPr>
              <a:t>Brochure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Envision Verification</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6"/>
              </a:rPr>
              <a:t>Brochure</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hlinkClick r:id="rId7"/>
              </a:rPr>
              <a:t>Information Packet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Education and Credentialing</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8"/>
              </a:rPr>
              <a:t>The ENV SP Credential: Benefits for students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9"/>
              </a:rPr>
              <a:t>ENV SP Information Packet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B3266E9-73BC-D7A0-6369-0AA1EB7CA298}"/>
              </a:ext>
            </a:extLst>
          </p:cNvPr>
          <p:cNvSpPr txBox="1"/>
          <p:nvPr/>
        </p:nvSpPr>
        <p:spPr>
          <a:xfrm>
            <a:off x="4763154" y="1290685"/>
            <a:ext cx="4130959" cy="2966389"/>
          </a:xfrm>
          <a:prstGeom prst="rect">
            <a:avLst/>
          </a:prstGeom>
          <a:noFill/>
        </p:spPr>
        <p:txBody>
          <a:bodyPr wrap="square" rtlCol="0">
            <a:spAutoFit/>
          </a:bodyPr>
          <a:lstStyle/>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Membership</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10"/>
              </a:rPr>
              <a:t>Brochure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11"/>
              </a:rPr>
              <a:t>Information Packet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Envision Canada</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12"/>
              </a:rPr>
              <a:t>Brochure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lvl="0">
              <a:lnSpc>
                <a:spcPct val="150000"/>
              </a:lnSpc>
              <a:defRPr/>
            </a:pPr>
            <a:r>
              <a:rPr lang="en-US" sz="1400" b="1" dirty="0">
                <a:latin typeface="Open Sans" panose="020B0606030504020204" pitchFamily="34" charset="0"/>
                <a:ea typeface="Open Sans" panose="020B0606030504020204" pitchFamily="34" charset="0"/>
                <a:cs typeface="Open Sans" panose="020B0606030504020204" pitchFamily="34" charset="0"/>
              </a:rPr>
              <a:t>Advocacy</a:t>
            </a:r>
          </a:p>
          <a:p>
            <a:pPr lvl="0">
              <a:lnSpc>
                <a:spcPct val="150000"/>
              </a:lnSpc>
              <a:defRPr/>
            </a:pPr>
            <a:r>
              <a:rPr lang="en-US" sz="1400" dirty="0">
                <a:latin typeface="Open Sans" panose="020B0606030504020204" pitchFamily="34" charset="0"/>
                <a:ea typeface="Open Sans" panose="020B0606030504020204" pitchFamily="34" charset="0"/>
                <a:cs typeface="Open Sans" panose="020B0606030504020204" pitchFamily="34" charset="0"/>
                <a:hlinkClick r:id="rId13"/>
              </a:rPr>
              <a:t>Advocacy Toolkit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876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48" y="1570898"/>
            <a:ext cx="8705088" cy="4413977"/>
          </a:xfrm>
        </p:spPr>
        <p:txBody>
          <a:bodyPr/>
          <a:lstStyle/>
          <a:p>
            <a:pPr algn="l"/>
            <a:r>
              <a:rPr lang="en-US" sz="4000" dirty="0">
                <a:latin typeface="Arial" panose="020B0604020202020204" pitchFamily="34" charset="0"/>
                <a:cs typeface="Arial" panose="020B0604020202020204" pitchFamily="34" charset="0"/>
              </a:rPr>
              <a:t>Contact information</a:t>
            </a:r>
            <a:br>
              <a:rPr lang="en-US" sz="32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Email: </a:t>
            </a: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info@sustainableinfrastructure.org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Phone: (202) 991-1190</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F8FC8FB-0B04-324B-B976-2D71C0C5F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8B224-3453-974A-AC38-DAECBDB294F9}"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42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06416-C2D4-3DF3-0984-D1FA3DFEBBD1}"/>
              </a:ext>
            </a:extLst>
          </p:cNvPr>
          <p:cNvSpPr>
            <a:spLocks noGrp="1"/>
          </p:cNvSpPr>
          <p:nvPr>
            <p:ph type="title"/>
          </p:nvPr>
        </p:nvSpPr>
        <p:spPr>
          <a:xfrm>
            <a:off x="510988" y="2524617"/>
            <a:ext cx="564778" cy="685800"/>
          </a:xfrm>
        </p:spPr>
        <p:txBody>
          <a:bodyPr>
            <a:noAutofit/>
          </a:bodyPr>
          <a:lstStyle/>
          <a:p>
            <a:r>
              <a:rPr lang="en-US" sz="8800" b="1" dirty="0"/>
              <a:t>1</a:t>
            </a:r>
          </a:p>
        </p:txBody>
      </p:sp>
      <p:sp>
        <p:nvSpPr>
          <p:cNvPr id="4" name="Slide Number Placeholder 3">
            <a:extLst>
              <a:ext uri="{FF2B5EF4-FFF2-40B4-BE49-F238E27FC236}">
                <a16:creationId xmlns:a16="http://schemas.microsoft.com/office/drawing/2014/main" id="{EA4F10A7-9C12-D4A1-2513-17AA2FA6C714}"/>
              </a:ext>
            </a:extLst>
          </p:cNvPr>
          <p:cNvSpPr>
            <a:spLocks noGrp="1"/>
          </p:cNvSpPr>
          <p:nvPr>
            <p:ph type="sldNum" sz="quarter" idx="11"/>
          </p:nvPr>
        </p:nvSpPr>
        <p:spPr/>
        <p:txBody>
          <a:bodyPr/>
          <a:lstStyle/>
          <a:p>
            <a:fld id="{B8AE65FD-4EB0-204E-91AE-FF0045A83E9D}" type="slidenum">
              <a:rPr lang="en-US" smtClean="0"/>
              <a:pPr/>
              <a:t>4</a:t>
            </a:fld>
            <a:endParaRPr lang="en-US" dirty="0"/>
          </a:p>
        </p:txBody>
      </p:sp>
      <p:sp>
        <p:nvSpPr>
          <p:cNvPr id="5" name="Title 2">
            <a:extLst>
              <a:ext uri="{FF2B5EF4-FFF2-40B4-BE49-F238E27FC236}">
                <a16:creationId xmlns:a16="http://schemas.microsoft.com/office/drawing/2014/main" id="{4964A538-3AF6-EA5B-C338-2DC371E75617}"/>
              </a:ext>
            </a:extLst>
          </p:cNvPr>
          <p:cNvSpPr txBox="1">
            <a:spLocks/>
          </p:cNvSpPr>
          <p:nvPr/>
        </p:nvSpPr>
        <p:spPr>
          <a:xfrm>
            <a:off x="1411941" y="2398585"/>
            <a:ext cx="7516906" cy="937864"/>
          </a:xfrm>
          <a:prstGeom prst="rect">
            <a:avLst/>
          </a:prstGeom>
        </p:spPr>
        <p:txBody>
          <a:bodyPr vert="horz" lIns="91440" tIns="45720" rIns="91440" bIns="45720" rtlCol="0" anchor="ctr">
            <a:normAutofit lnSpcReduction="1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by the numbers: project verification and awards </a:t>
            </a:r>
          </a:p>
        </p:txBody>
      </p:sp>
    </p:spTree>
    <p:extLst>
      <p:ext uri="{BB962C8B-B14F-4D97-AF65-F5344CB8AC3E}">
        <p14:creationId xmlns:p14="http://schemas.microsoft.com/office/powerpoint/2010/main" val="3939277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717E3-F401-64A1-C351-496D4216F324}"/>
              </a:ext>
            </a:extLst>
          </p:cNvPr>
          <p:cNvSpPr>
            <a:spLocks noGrp="1"/>
          </p:cNvSpPr>
          <p:nvPr>
            <p:ph type="sldNum" sz="quarter" idx="12"/>
          </p:nvPr>
        </p:nvSpPr>
        <p:spPr/>
        <p:txBody>
          <a:bodyPr/>
          <a:lstStyle/>
          <a:p>
            <a:fld id="{B8AE65FD-4EB0-204E-91AE-FF0045A83E9D}" type="slidenum">
              <a:rPr lang="en-US" smtClean="0"/>
              <a:pPr/>
              <a:t>5</a:t>
            </a:fld>
            <a:endParaRPr lang="en-US" dirty="0"/>
          </a:p>
        </p:txBody>
      </p:sp>
      <p:sp>
        <p:nvSpPr>
          <p:cNvPr id="4" name="Title 3">
            <a:extLst>
              <a:ext uri="{FF2B5EF4-FFF2-40B4-BE49-F238E27FC236}">
                <a16:creationId xmlns:a16="http://schemas.microsoft.com/office/drawing/2014/main" id="{49E5808E-800E-C0AB-9A63-8BC1E55B56BA}"/>
              </a:ext>
            </a:extLst>
          </p:cNvPr>
          <p:cNvSpPr>
            <a:spLocks noGrp="1"/>
          </p:cNvSpPr>
          <p:nvPr>
            <p:ph type="title"/>
          </p:nvPr>
        </p:nvSpPr>
        <p:spPr/>
        <p:txBody>
          <a:bodyPr>
            <a:normAutofit fontScale="90000"/>
          </a:bodyPr>
          <a:lstStyle/>
          <a:p>
            <a:r>
              <a:rPr lang="en-US" dirty="0"/>
              <a:t>Envision projects in the verification program</a:t>
            </a:r>
          </a:p>
        </p:txBody>
      </p:sp>
      <p:grpSp>
        <p:nvGrpSpPr>
          <p:cNvPr id="6" name="Group 5">
            <a:extLst>
              <a:ext uri="{FF2B5EF4-FFF2-40B4-BE49-F238E27FC236}">
                <a16:creationId xmlns:a16="http://schemas.microsoft.com/office/drawing/2014/main" id="{85DC341A-C29A-26CD-E42B-E38C7EC353E8}"/>
              </a:ext>
            </a:extLst>
          </p:cNvPr>
          <p:cNvGrpSpPr/>
          <p:nvPr/>
        </p:nvGrpSpPr>
        <p:grpSpPr>
          <a:xfrm>
            <a:off x="341483" y="1656361"/>
            <a:ext cx="8461033" cy="4184687"/>
            <a:chOff x="58514" y="1771807"/>
            <a:chExt cx="8461033" cy="4184687"/>
          </a:xfrm>
        </p:grpSpPr>
        <p:pic>
          <p:nvPicPr>
            <p:cNvPr id="7" name="Picture 12" descr="World Map - Political Map of the World - Nations Online Project">
              <a:extLst>
                <a:ext uri="{FF2B5EF4-FFF2-40B4-BE49-F238E27FC236}">
                  <a16:creationId xmlns:a16="http://schemas.microsoft.com/office/drawing/2014/main" id="{7DCD9DA1-5772-4F79-EE2C-C84230C4E5EA}"/>
                </a:ext>
              </a:extLst>
            </p:cNvPr>
            <p:cNvPicPr>
              <a:picLocks noChangeAspect="1" noChangeArrowheads="1"/>
            </p:cNvPicPr>
            <p:nvPr/>
          </p:nvPicPr>
          <p:blipFill>
            <a:blip r:embed="rId2" cstate="screen">
              <a:alphaModFix amt="85000"/>
              <a:extLst>
                <a:ext uri="{28A0092B-C50C-407E-A947-70E740481C1C}">
                  <a14:useLocalDpi xmlns:a14="http://schemas.microsoft.com/office/drawing/2010/main"/>
                </a:ext>
              </a:extLst>
            </a:blip>
            <a:srcRect/>
            <a:stretch>
              <a:fillRect/>
            </a:stretch>
          </p:blipFill>
          <p:spPr bwMode="auto">
            <a:xfrm>
              <a:off x="273295" y="1771807"/>
              <a:ext cx="8246252" cy="41846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4D83A3-9A3A-C77F-C93D-140C62256554}"/>
                </a:ext>
              </a:extLst>
            </p:cNvPr>
            <p:cNvSpPr txBox="1"/>
            <p:nvPr/>
          </p:nvSpPr>
          <p:spPr>
            <a:xfrm>
              <a:off x="1726961" y="2205852"/>
              <a:ext cx="601884"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31</a:t>
              </a:r>
            </a:p>
          </p:txBody>
        </p:sp>
        <p:sp>
          <p:nvSpPr>
            <p:cNvPr id="9" name="TextBox 8">
              <a:extLst>
                <a:ext uri="{FF2B5EF4-FFF2-40B4-BE49-F238E27FC236}">
                  <a16:creationId xmlns:a16="http://schemas.microsoft.com/office/drawing/2014/main" id="{CB5D6159-FBE7-3B8E-87FF-A27B96865D67}"/>
                </a:ext>
              </a:extLst>
            </p:cNvPr>
            <p:cNvSpPr txBox="1"/>
            <p:nvPr/>
          </p:nvSpPr>
          <p:spPr>
            <a:xfrm>
              <a:off x="1793467" y="2731457"/>
              <a:ext cx="601884"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255</a:t>
              </a:r>
            </a:p>
          </p:txBody>
        </p:sp>
        <p:sp>
          <p:nvSpPr>
            <p:cNvPr id="11" name="TextBox 10">
              <a:extLst>
                <a:ext uri="{FF2B5EF4-FFF2-40B4-BE49-F238E27FC236}">
                  <a16:creationId xmlns:a16="http://schemas.microsoft.com/office/drawing/2014/main" id="{8A40E0EC-8981-B906-BC7F-478DB50CBCDE}"/>
                </a:ext>
              </a:extLst>
            </p:cNvPr>
            <p:cNvSpPr txBox="1"/>
            <p:nvPr/>
          </p:nvSpPr>
          <p:spPr>
            <a:xfrm>
              <a:off x="4271058" y="2712740"/>
              <a:ext cx="601884"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14</a:t>
              </a:r>
            </a:p>
          </p:txBody>
        </p:sp>
        <p:sp>
          <p:nvSpPr>
            <p:cNvPr id="13" name="TextBox 12">
              <a:extLst>
                <a:ext uri="{FF2B5EF4-FFF2-40B4-BE49-F238E27FC236}">
                  <a16:creationId xmlns:a16="http://schemas.microsoft.com/office/drawing/2014/main" id="{02632EEE-ECC8-03E8-ECC3-C159BCCA7073}"/>
                </a:ext>
              </a:extLst>
            </p:cNvPr>
            <p:cNvSpPr txBox="1"/>
            <p:nvPr/>
          </p:nvSpPr>
          <p:spPr>
            <a:xfrm>
              <a:off x="4970104" y="3039234"/>
              <a:ext cx="601884"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11</a:t>
              </a:r>
            </a:p>
          </p:txBody>
        </p:sp>
        <p:sp>
          <p:nvSpPr>
            <p:cNvPr id="15" name="TextBox 14">
              <a:extLst>
                <a:ext uri="{FF2B5EF4-FFF2-40B4-BE49-F238E27FC236}">
                  <a16:creationId xmlns:a16="http://schemas.microsoft.com/office/drawing/2014/main" id="{0DD1F7D9-2BC5-D494-26C1-542046940B12}"/>
                </a:ext>
              </a:extLst>
            </p:cNvPr>
            <p:cNvSpPr txBox="1"/>
            <p:nvPr/>
          </p:nvSpPr>
          <p:spPr>
            <a:xfrm>
              <a:off x="4901893" y="3385933"/>
              <a:ext cx="601884"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16" name="TextBox 15">
              <a:extLst>
                <a:ext uri="{FF2B5EF4-FFF2-40B4-BE49-F238E27FC236}">
                  <a16:creationId xmlns:a16="http://schemas.microsoft.com/office/drawing/2014/main" id="{811D4B01-CCAE-7BBF-7B4C-6F38CB8CA8E7}"/>
                </a:ext>
              </a:extLst>
            </p:cNvPr>
            <p:cNvSpPr txBox="1"/>
            <p:nvPr/>
          </p:nvSpPr>
          <p:spPr>
            <a:xfrm>
              <a:off x="4788776" y="2815040"/>
              <a:ext cx="601884" cy="307777"/>
            </a:xfrm>
            <a:prstGeom prst="rect">
              <a:avLst/>
            </a:prstGeom>
            <a:noFill/>
          </p:spPr>
          <p:txBody>
            <a:bodyPr wrap="square" rtlCol="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1</a:t>
              </a:r>
            </a:p>
          </p:txBody>
        </p:sp>
        <p:sp>
          <p:nvSpPr>
            <p:cNvPr id="17" name="TextBox 16">
              <a:extLst>
                <a:ext uri="{FF2B5EF4-FFF2-40B4-BE49-F238E27FC236}">
                  <a16:creationId xmlns:a16="http://schemas.microsoft.com/office/drawing/2014/main" id="{4BDB33E3-5371-D0B6-FD43-97E42829725C}"/>
                </a:ext>
              </a:extLst>
            </p:cNvPr>
            <p:cNvSpPr txBox="1"/>
            <p:nvPr/>
          </p:nvSpPr>
          <p:spPr>
            <a:xfrm>
              <a:off x="4004431" y="2712739"/>
              <a:ext cx="292217" cy="307777"/>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18" name="Title 2">
              <a:extLst>
                <a:ext uri="{FF2B5EF4-FFF2-40B4-BE49-F238E27FC236}">
                  <a16:creationId xmlns:a16="http://schemas.microsoft.com/office/drawing/2014/main" id="{9ABF2A4A-5B67-5F26-B5DC-C24D64D82D61}"/>
                </a:ext>
              </a:extLst>
            </p:cNvPr>
            <p:cNvSpPr txBox="1">
              <a:spLocks/>
            </p:cNvSpPr>
            <p:nvPr/>
          </p:nvSpPr>
          <p:spPr>
            <a:xfrm>
              <a:off x="58514" y="5384332"/>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314</a:t>
              </a:r>
            </a:p>
          </p:txBody>
        </p:sp>
      </p:grpSp>
      <p:sp>
        <p:nvSpPr>
          <p:cNvPr id="20" name="TextBox 19">
            <a:extLst>
              <a:ext uri="{FF2B5EF4-FFF2-40B4-BE49-F238E27FC236}">
                <a16:creationId xmlns:a16="http://schemas.microsoft.com/office/drawing/2014/main" id="{A08144C5-3B02-E545-9A86-39EF1CB1F29D}"/>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international</a:t>
            </a:r>
          </a:p>
        </p:txBody>
      </p:sp>
      <p:sp>
        <p:nvSpPr>
          <p:cNvPr id="3" name="TextBox 2">
            <a:extLst>
              <a:ext uri="{FF2B5EF4-FFF2-40B4-BE49-F238E27FC236}">
                <a16:creationId xmlns:a16="http://schemas.microsoft.com/office/drawing/2014/main" id="{EFF17383-4BF7-FB6B-8F59-1650C6D53030}"/>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2820375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717E3-F401-64A1-C351-496D4216F324}"/>
              </a:ext>
            </a:extLst>
          </p:cNvPr>
          <p:cNvSpPr>
            <a:spLocks noGrp="1"/>
          </p:cNvSpPr>
          <p:nvPr>
            <p:ph type="sldNum" sz="quarter" idx="12"/>
          </p:nvPr>
        </p:nvSpPr>
        <p:spPr/>
        <p:txBody>
          <a:bodyPr/>
          <a:lstStyle/>
          <a:p>
            <a:fld id="{B8AE65FD-4EB0-204E-91AE-FF0045A83E9D}" type="slidenum">
              <a:rPr lang="en-US" smtClean="0"/>
              <a:pPr/>
              <a:t>6</a:t>
            </a:fld>
            <a:endParaRPr lang="en-US" dirty="0"/>
          </a:p>
        </p:txBody>
      </p:sp>
      <p:sp>
        <p:nvSpPr>
          <p:cNvPr id="4" name="Title 3">
            <a:extLst>
              <a:ext uri="{FF2B5EF4-FFF2-40B4-BE49-F238E27FC236}">
                <a16:creationId xmlns:a16="http://schemas.microsoft.com/office/drawing/2014/main" id="{49E5808E-800E-C0AB-9A63-8BC1E55B56BA}"/>
              </a:ext>
            </a:extLst>
          </p:cNvPr>
          <p:cNvSpPr>
            <a:spLocks noGrp="1"/>
          </p:cNvSpPr>
          <p:nvPr>
            <p:ph type="title"/>
          </p:nvPr>
        </p:nvSpPr>
        <p:spPr/>
        <p:txBody>
          <a:bodyPr>
            <a:normAutofit/>
          </a:bodyPr>
          <a:lstStyle/>
          <a:p>
            <a:r>
              <a:rPr lang="en-US" dirty="0"/>
              <a:t>Cumulative value</a:t>
            </a:r>
          </a:p>
        </p:txBody>
      </p:sp>
      <p:sp>
        <p:nvSpPr>
          <p:cNvPr id="20" name="TextBox 19">
            <a:extLst>
              <a:ext uri="{FF2B5EF4-FFF2-40B4-BE49-F238E27FC236}">
                <a16:creationId xmlns:a16="http://schemas.microsoft.com/office/drawing/2014/main" id="{A08144C5-3B02-E545-9A86-39EF1CB1F29D}"/>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International</a:t>
            </a:r>
          </a:p>
        </p:txBody>
      </p:sp>
      <p:sp>
        <p:nvSpPr>
          <p:cNvPr id="5" name="Rectangle 4">
            <a:extLst>
              <a:ext uri="{FF2B5EF4-FFF2-40B4-BE49-F238E27FC236}">
                <a16:creationId xmlns:a16="http://schemas.microsoft.com/office/drawing/2014/main" id="{851AB380-0030-905B-D927-A888D12F11BD}"/>
              </a:ext>
            </a:extLst>
          </p:cNvPr>
          <p:cNvSpPr/>
          <p:nvPr/>
        </p:nvSpPr>
        <p:spPr>
          <a:xfrm>
            <a:off x="2796513" y="1445961"/>
            <a:ext cx="3550972" cy="784830"/>
          </a:xfrm>
          <a:prstGeom prst="rect">
            <a:avLst/>
          </a:prstGeom>
          <a:noFill/>
        </p:spPr>
        <p:txBody>
          <a:bodyPr wrap="none" lIns="91440" tIns="45720" rIns="91440" bIns="45720">
            <a:spAutoFit/>
          </a:bodyPr>
          <a:lstStyle/>
          <a:p>
            <a:pPr algn="ctr"/>
            <a:r>
              <a:rPr lang="en-US" sz="4500" b="0" cap="none" spc="0" dirty="0">
                <a:ln w="0"/>
                <a:solidFill>
                  <a:schemeClr val="accent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USD$223.1B</a:t>
            </a:r>
          </a:p>
        </p:txBody>
      </p:sp>
      <p:pic>
        <p:nvPicPr>
          <p:cNvPr id="6" name="Picture 5">
            <a:extLst>
              <a:ext uri="{FF2B5EF4-FFF2-40B4-BE49-F238E27FC236}">
                <a16:creationId xmlns:a16="http://schemas.microsoft.com/office/drawing/2014/main" id="{A34F06ED-BA28-D20C-AC48-5DC6850EBCB7}"/>
              </a:ext>
            </a:extLst>
          </p:cNvPr>
          <p:cNvPicPr>
            <a:picLocks noChangeAspect="1"/>
          </p:cNvPicPr>
          <p:nvPr/>
        </p:nvPicPr>
        <p:blipFill>
          <a:blip r:embed="rId2"/>
          <a:stretch>
            <a:fillRect/>
          </a:stretch>
        </p:blipFill>
        <p:spPr>
          <a:xfrm>
            <a:off x="1435099" y="2230791"/>
            <a:ext cx="6273799" cy="3131896"/>
          </a:xfrm>
          <a:prstGeom prst="rect">
            <a:avLst/>
          </a:prstGeom>
        </p:spPr>
      </p:pic>
      <p:sp>
        <p:nvSpPr>
          <p:cNvPr id="8" name="Title 2">
            <a:extLst>
              <a:ext uri="{FF2B5EF4-FFF2-40B4-BE49-F238E27FC236}">
                <a16:creationId xmlns:a16="http://schemas.microsoft.com/office/drawing/2014/main" id="{F5C2D883-0D20-3D8B-92F4-C31F90191851}"/>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314</a:t>
            </a:r>
          </a:p>
        </p:txBody>
      </p:sp>
      <p:sp>
        <p:nvSpPr>
          <p:cNvPr id="9" name="TextBox 8">
            <a:extLst>
              <a:ext uri="{FF2B5EF4-FFF2-40B4-BE49-F238E27FC236}">
                <a16:creationId xmlns:a16="http://schemas.microsoft.com/office/drawing/2014/main" id="{D8C60DBD-C76B-8443-3EBF-B9FB80763F29}"/>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189804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58CE0F-974A-BB71-DEB4-2E185F20F694}"/>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314</a:t>
            </a:r>
          </a:p>
        </p:txBody>
      </p:sp>
      <p:sp>
        <p:nvSpPr>
          <p:cNvPr id="5" name="Title 3">
            <a:extLst>
              <a:ext uri="{FF2B5EF4-FFF2-40B4-BE49-F238E27FC236}">
                <a16:creationId xmlns:a16="http://schemas.microsoft.com/office/drawing/2014/main" id="{4B1F4E25-9208-DF9F-E367-E2B0516F6D5B}"/>
              </a:ext>
            </a:extLst>
          </p:cNvPr>
          <p:cNvSpPr txBox="1">
            <a:spLocks/>
          </p:cNvSpPr>
          <p:nvPr/>
        </p:nvSpPr>
        <p:spPr>
          <a:xfrm>
            <a:off x="571500" y="386535"/>
            <a:ext cx="8572500" cy="685800"/>
          </a:xfrm>
          <a:prstGeom prst="rect">
            <a:avLst/>
          </a:prstGeom>
        </p:spPr>
        <p:txBody>
          <a:bodyPr vert="horz" lIns="91440" tIns="45720" rIns="91440" bIns="45720" rtlCol="0" anchor="ctr">
            <a:normAutofit fontScale="82500" lnSpcReduction="20000"/>
          </a:bodyPr>
          <a:lstStyle>
            <a:lvl1pPr marL="0" algn="l" defTabSz="914400" rtl="0" eaLnBrk="1" latinLnBrk="0" hangingPunct="1">
              <a:lnSpc>
                <a:spcPct val="90000"/>
              </a:lnSpc>
              <a:spcBef>
                <a:spcPct val="0"/>
              </a:spcBef>
              <a:buNone/>
              <a:defRPr lang="en-US" sz="3200" kern="1200" baseline="0" dirty="0">
                <a:solidFill>
                  <a:srgbClr val="236092"/>
                </a:solidFill>
                <a:latin typeface="Open Sans" panose="020B0606030504020204" pitchFamily="34" charset="0"/>
                <a:ea typeface="Open Sans" panose="020B0606030504020204" pitchFamily="34" charset="0"/>
                <a:cs typeface="Open Sans" panose="020B0606030504020204" pitchFamily="34" charset="0"/>
              </a:defRPr>
            </a:lvl1pPr>
          </a:lstStyle>
          <a:p>
            <a:r>
              <a:rPr lang="en-CA" dirty="0"/>
              <a:t>Envision projects in the verification program, by sector</a:t>
            </a:r>
          </a:p>
        </p:txBody>
      </p:sp>
      <p:sp>
        <p:nvSpPr>
          <p:cNvPr id="10" name="TextBox 9">
            <a:extLst>
              <a:ext uri="{FF2B5EF4-FFF2-40B4-BE49-F238E27FC236}">
                <a16:creationId xmlns:a16="http://schemas.microsoft.com/office/drawing/2014/main" id="{02E761A5-7C64-DBF8-48BA-EBC04E114F60}"/>
              </a:ext>
            </a:extLst>
          </p:cNvPr>
          <p:cNvSpPr txBox="1"/>
          <p:nvPr/>
        </p:nvSpPr>
        <p:spPr>
          <a:xfrm>
            <a:off x="579557" y="951209"/>
            <a:ext cx="824625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projects (registered, under review, &amp; complete)</a:t>
            </a:r>
          </a:p>
          <a:p>
            <a:r>
              <a:rPr lang="en-US" dirty="0">
                <a:latin typeface="Open Sans" panose="020B0606030504020204" pitchFamily="34" charset="0"/>
                <a:ea typeface="Open Sans" panose="020B0606030504020204" pitchFamily="34" charset="0"/>
                <a:cs typeface="Open Sans" panose="020B0606030504020204" pitchFamily="34" charset="0"/>
              </a:rPr>
              <a:t>Geographic scale: international</a:t>
            </a:r>
          </a:p>
        </p:txBody>
      </p:sp>
      <p:pic>
        <p:nvPicPr>
          <p:cNvPr id="2" name="Picture 1">
            <a:extLst>
              <a:ext uri="{FF2B5EF4-FFF2-40B4-BE49-F238E27FC236}">
                <a16:creationId xmlns:a16="http://schemas.microsoft.com/office/drawing/2014/main" id="{2E85936B-4D93-0FF7-A2E8-D560B6877561}"/>
              </a:ext>
            </a:extLst>
          </p:cNvPr>
          <p:cNvPicPr>
            <a:picLocks noChangeAspect="1"/>
          </p:cNvPicPr>
          <p:nvPr/>
        </p:nvPicPr>
        <p:blipFill>
          <a:blip r:embed="rId3"/>
          <a:stretch>
            <a:fillRect/>
          </a:stretch>
        </p:blipFill>
        <p:spPr>
          <a:xfrm>
            <a:off x="2283831" y="1721851"/>
            <a:ext cx="4576337" cy="4100479"/>
          </a:xfrm>
          <a:prstGeom prst="rect">
            <a:avLst/>
          </a:prstGeom>
        </p:spPr>
      </p:pic>
      <p:sp>
        <p:nvSpPr>
          <p:cNvPr id="6" name="TextBox 5">
            <a:extLst>
              <a:ext uri="{FF2B5EF4-FFF2-40B4-BE49-F238E27FC236}">
                <a16:creationId xmlns:a16="http://schemas.microsoft.com/office/drawing/2014/main" id="{10511EC1-0E8F-E19C-262A-69B9D2736B49}"/>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Tree>
    <p:extLst>
      <p:ext uri="{BB962C8B-B14F-4D97-AF65-F5344CB8AC3E}">
        <p14:creationId xmlns:p14="http://schemas.microsoft.com/office/powerpoint/2010/main" val="185492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125D9-8FA3-7370-05A0-83921B138164}"/>
              </a:ext>
            </a:extLst>
          </p:cNvPr>
          <p:cNvSpPr>
            <a:spLocks noGrp="1"/>
          </p:cNvSpPr>
          <p:nvPr>
            <p:ph type="title"/>
          </p:nvPr>
        </p:nvSpPr>
        <p:spPr/>
        <p:txBody>
          <a:bodyPr/>
          <a:lstStyle/>
          <a:p>
            <a:r>
              <a:rPr lang="en-US" dirty="0"/>
              <a:t>Envision awards, by year and type</a:t>
            </a:r>
          </a:p>
        </p:txBody>
      </p:sp>
      <p:sp>
        <p:nvSpPr>
          <p:cNvPr id="6" name="Title 2">
            <a:extLst>
              <a:ext uri="{FF2B5EF4-FFF2-40B4-BE49-F238E27FC236}">
                <a16:creationId xmlns:a16="http://schemas.microsoft.com/office/drawing/2014/main" id="{90CBEC69-4084-61E9-15A0-336092AEA022}"/>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147</a:t>
            </a:r>
          </a:p>
        </p:txBody>
      </p:sp>
      <p:sp>
        <p:nvSpPr>
          <p:cNvPr id="8" name="TextBox 7">
            <a:extLst>
              <a:ext uri="{FF2B5EF4-FFF2-40B4-BE49-F238E27FC236}">
                <a16:creationId xmlns:a16="http://schemas.microsoft.com/office/drawing/2014/main" id="{564B9E8A-736E-C765-AE53-8AA744364234}"/>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international</a:t>
            </a:r>
          </a:p>
        </p:txBody>
      </p:sp>
      <p:sp>
        <p:nvSpPr>
          <p:cNvPr id="3" name="TextBox 2">
            <a:extLst>
              <a:ext uri="{FF2B5EF4-FFF2-40B4-BE49-F238E27FC236}">
                <a16:creationId xmlns:a16="http://schemas.microsoft.com/office/drawing/2014/main" id="{D8804B84-68C1-EAAC-E4B7-F1D99A9C6267}"/>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grpSp>
        <p:nvGrpSpPr>
          <p:cNvPr id="10" name="Group 9">
            <a:extLst>
              <a:ext uri="{FF2B5EF4-FFF2-40B4-BE49-F238E27FC236}">
                <a16:creationId xmlns:a16="http://schemas.microsoft.com/office/drawing/2014/main" id="{58A5A557-0B90-79D5-1386-134085F01D65}"/>
              </a:ext>
            </a:extLst>
          </p:cNvPr>
          <p:cNvGrpSpPr/>
          <p:nvPr/>
        </p:nvGrpSpPr>
        <p:grpSpPr>
          <a:xfrm>
            <a:off x="1689261" y="1624572"/>
            <a:ext cx="5486400" cy="3657600"/>
            <a:chOff x="1460661" y="1347540"/>
            <a:chExt cx="5843479" cy="3992353"/>
          </a:xfrm>
        </p:grpSpPr>
        <p:pic>
          <p:nvPicPr>
            <p:cNvPr id="9" name="Picture 8">
              <a:extLst>
                <a:ext uri="{FF2B5EF4-FFF2-40B4-BE49-F238E27FC236}">
                  <a16:creationId xmlns:a16="http://schemas.microsoft.com/office/drawing/2014/main" id="{96111D92-8E48-2F68-456F-2BD6AD96CEE0}"/>
                </a:ext>
              </a:extLst>
            </p:cNvPr>
            <p:cNvPicPr>
              <a:picLocks noChangeAspect="1"/>
            </p:cNvPicPr>
            <p:nvPr/>
          </p:nvPicPr>
          <p:blipFill>
            <a:blip r:embed="rId3"/>
            <a:stretch>
              <a:fillRect/>
            </a:stretch>
          </p:blipFill>
          <p:spPr>
            <a:xfrm>
              <a:off x="1460661" y="1347540"/>
              <a:ext cx="5843479" cy="3992353"/>
            </a:xfrm>
            <a:prstGeom prst="rect">
              <a:avLst/>
            </a:prstGeom>
          </p:spPr>
        </p:pic>
        <p:sp>
          <p:nvSpPr>
            <p:cNvPr id="7" name="TextBox 6">
              <a:extLst>
                <a:ext uri="{FF2B5EF4-FFF2-40B4-BE49-F238E27FC236}">
                  <a16:creationId xmlns:a16="http://schemas.microsoft.com/office/drawing/2014/main" id="{86452794-0920-8BA2-48E0-D96F5BB83E6A}"/>
                </a:ext>
              </a:extLst>
            </p:cNvPr>
            <p:cNvSpPr txBox="1"/>
            <p:nvPr/>
          </p:nvSpPr>
          <p:spPr>
            <a:xfrm>
              <a:off x="6248400" y="3886200"/>
              <a:ext cx="584200" cy="200055"/>
            </a:xfrm>
            <a:prstGeom prst="rect">
              <a:avLst/>
            </a:prstGeom>
            <a:noFill/>
          </p:spPr>
          <p:txBody>
            <a:bodyPr wrap="square" rtlCol="0">
              <a:spAutoFit/>
            </a:bodyPr>
            <a:lstStyle/>
            <a:p>
              <a:r>
                <a:rPr lang="en-US" sz="700" b="1" dirty="0">
                  <a:solidFill>
                    <a:srgbClr val="226092"/>
                  </a:solidFill>
                  <a:latin typeface="Open Sans" panose="020B0606030504020204" pitchFamily="34" charset="0"/>
                  <a:ea typeface="Open Sans" panose="020B0606030504020204" pitchFamily="34" charset="0"/>
                  <a:cs typeface="Open Sans" panose="020B0606030504020204" pitchFamily="34" charset="0"/>
                </a:rPr>
                <a:t>To Date</a:t>
              </a:r>
            </a:p>
          </p:txBody>
        </p:sp>
      </p:grpSp>
    </p:spTree>
    <p:extLst>
      <p:ext uri="{BB962C8B-B14F-4D97-AF65-F5344CB8AC3E}">
        <p14:creationId xmlns:p14="http://schemas.microsoft.com/office/powerpoint/2010/main" val="387689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125D9-8FA3-7370-05A0-83921B138164}"/>
              </a:ext>
            </a:extLst>
          </p:cNvPr>
          <p:cNvSpPr>
            <a:spLocks noGrp="1"/>
          </p:cNvSpPr>
          <p:nvPr>
            <p:ph type="title"/>
          </p:nvPr>
        </p:nvSpPr>
        <p:spPr/>
        <p:txBody>
          <a:bodyPr/>
          <a:lstStyle/>
          <a:p>
            <a:r>
              <a:rPr lang="en-US" dirty="0"/>
              <a:t>Envision project registrations by year</a:t>
            </a:r>
          </a:p>
        </p:txBody>
      </p:sp>
      <p:sp>
        <p:nvSpPr>
          <p:cNvPr id="3" name="TextBox 2">
            <a:extLst>
              <a:ext uri="{FF2B5EF4-FFF2-40B4-BE49-F238E27FC236}">
                <a16:creationId xmlns:a16="http://schemas.microsoft.com/office/drawing/2014/main" id="{97D208DB-4E03-530E-B127-7CF9E5E6DDD9}"/>
              </a:ext>
            </a:extLst>
          </p:cNvPr>
          <p:cNvSpPr txBox="1"/>
          <p:nvPr/>
        </p:nvSpPr>
        <p:spPr>
          <a:xfrm>
            <a:off x="579557" y="951209"/>
            <a:ext cx="824625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Geographic scale: international</a:t>
            </a:r>
          </a:p>
        </p:txBody>
      </p:sp>
      <p:pic>
        <p:nvPicPr>
          <p:cNvPr id="6" name="Picture 5">
            <a:extLst>
              <a:ext uri="{FF2B5EF4-FFF2-40B4-BE49-F238E27FC236}">
                <a16:creationId xmlns:a16="http://schemas.microsoft.com/office/drawing/2014/main" id="{4D965DA0-3FC5-9989-9625-54ED6347084A}"/>
              </a:ext>
            </a:extLst>
          </p:cNvPr>
          <p:cNvPicPr>
            <a:picLocks noChangeAspect="1"/>
          </p:cNvPicPr>
          <p:nvPr/>
        </p:nvPicPr>
        <p:blipFill>
          <a:blip r:embed="rId3"/>
          <a:stretch>
            <a:fillRect/>
          </a:stretch>
        </p:blipFill>
        <p:spPr>
          <a:xfrm>
            <a:off x="1143000" y="1631950"/>
            <a:ext cx="6858000" cy="3594100"/>
          </a:xfrm>
          <a:prstGeom prst="rect">
            <a:avLst/>
          </a:prstGeom>
        </p:spPr>
      </p:pic>
      <p:sp>
        <p:nvSpPr>
          <p:cNvPr id="7" name="TextBox 6">
            <a:extLst>
              <a:ext uri="{FF2B5EF4-FFF2-40B4-BE49-F238E27FC236}">
                <a16:creationId xmlns:a16="http://schemas.microsoft.com/office/drawing/2014/main" id="{66F0C44A-AE2B-A2B5-CB51-1CB63F2F40E5}"/>
              </a:ext>
            </a:extLst>
          </p:cNvPr>
          <p:cNvSpPr txBox="1"/>
          <p:nvPr/>
        </p:nvSpPr>
        <p:spPr>
          <a:xfrm>
            <a:off x="341484" y="5586203"/>
            <a:ext cx="1498468" cy="254845"/>
          </a:xfrm>
          <a:prstGeom prst="rect">
            <a:avLst/>
          </a:prstGeom>
          <a:noFill/>
        </p:spPr>
        <p:txBody>
          <a:bodyPr wrap="square" rtlCol="0">
            <a:spAutoFit/>
          </a:bodyPr>
          <a:lstStyle/>
          <a:p>
            <a:r>
              <a:rPr lang="en-US" sz="1000" i="1" dirty="0">
                <a:latin typeface="Open Sans" panose="020B0606030504020204" pitchFamily="34" charset="0"/>
                <a:ea typeface="Open Sans" panose="020B0606030504020204" pitchFamily="34" charset="0"/>
                <a:cs typeface="Open Sans" panose="020B0606030504020204" pitchFamily="34" charset="0"/>
              </a:rPr>
              <a:t>As of March 31, 2023</a:t>
            </a:r>
          </a:p>
        </p:txBody>
      </p:sp>
      <p:sp>
        <p:nvSpPr>
          <p:cNvPr id="8" name="Title 2">
            <a:extLst>
              <a:ext uri="{FF2B5EF4-FFF2-40B4-BE49-F238E27FC236}">
                <a16:creationId xmlns:a16="http://schemas.microsoft.com/office/drawing/2014/main" id="{7C5F1A25-70DC-C09C-CDD1-1CA4E4553A26}"/>
              </a:ext>
            </a:extLst>
          </p:cNvPr>
          <p:cNvSpPr txBox="1">
            <a:spLocks/>
          </p:cNvSpPr>
          <p:nvPr/>
        </p:nvSpPr>
        <p:spPr>
          <a:xfrm>
            <a:off x="341483" y="5268886"/>
            <a:ext cx="1131878" cy="440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pPr>
            <a:r>
              <a:rPr lang="en-US" sz="1200" b="1" dirty="0">
                <a:latin typeface="Open Sans" panose="020B0606030504020204" pitchFamily="34" charset="0"/>
                <a:ea typeface="Open Sans" panose="020B0606030504020204" pitchFamily="34" charset="0"/>
                <a:cs typeface="Open Sans" panose="020B0606030504020204" pitchFamily="34" charset="0"/>
              </a:rPr>
              <a:t>Total = 314</a:t>
            </a:r>
          </a:p>
        </p:txBody>
      </p:sp>
    </p:spTree>
    <p:extLst>
      <p:ext uri="{BB962C8B-B14F-4D97-AF65-F5344CB8AC3E}">
        <p14:creationId xmlns:p14="http://schemas.microsoft.com/office/powerpoint/2010/main" val="32802483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12615</TotalTime>
  <Words>1440</Words>
  <Application>Microsoft Macintosh PowerPoint</Application>
  <PresentationFormat>On-screen Show (4:3)</PresentationFormat>
  <Paragraphs>327</Paragraphs>
  <Slides>39</Slides>
  <Notes>29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39</vt:i4>
      </vt:variant>
    </vt:vector>
  </HeadingPairs>
  <TitlesOfParts>
    <vt:vector size="51" baseType="lpstr">
      <vt:lpstr>Arial</vt:lpstr>
      <vt:lpstr>Calibri</vt:lpstr>
      <vt:lpstr>Open Sans</vt:lpstr>
      <vt:lpstr>Open Sans Medium</vt:lpstr>
      <vt:lpstr>Open Sans Regular</vt:lpstr>
      <vt:lpstr>Tahoma</vt:lpstr>
      <vt:lpstr>Custom Design</vt:lpstr>
      <vt:lpstr>1_Custom Design</vt:lpstr>
      <vt:lpstr>5_Custom Design</vt:lpstr>
      <vt:lpstr>2_Office Theme</vt:lpstr>
      <vt:lpstr>2_Custom Design</vt:lpstr>
      <vt:lpstr>4_Custom Design</vt:lpstr>
      <vt:lpstr>Envision® by the Numbers</vt:lpstr>
      <vt:lpstr>Purpose</vt:lpstr>
      <vt:lpstr>What’s inside</vt:lpstr>
      <vt:lpstr>1</vt:lpstr>
      <vt:lpstr>Envision projects in the verification program</vt:lpstr>
      <vt:lpstr>Cumulative value</vt:lpstr>
      <vt:lpstr>PowerPoint Presentation</vt:lpstr>
      <vt:lpstr>Envision awards, by year and type</vt:lpstr>
      <vt:lpstr>Envision project registrations by year</vt:lpstr>
      <vt:lpstr>Envision projects in the verification program</vt:lpstr>
      <vt:lpstr>Cumulative value</vt:lpstr>
      <vt:lpstr>PowerPoint Presentation</vt:lpstr>
      <vt:lpstr>Envision awards, by year and type</vt:lpstr>
      <vt:lpstr>Envision project registrations by year</vt:lpstr>
      <vt:lpstr>Envision projects in the verification program</vt:lpstr>
      <vt:lpstr>Cumulative value</vt:lpstr>
      <vt:lpstr>PowerPoint Presentation</vt:lpstr>
      <vt:lpstr>Envision awards, by year and type</vt:lpstr>
      <vt:lpstr>Envision project registrations by year</vt:lpstr>
      <vt:lpstr>Recent Envision-verified projects</vt:lpstr>
      <vt:lpstr>Recent Envision-verified projects</vt:lpstr>
      <vt:lpstr>2</vt:lpstr>
      <vt:lpstr>New ENV SPs  </vt:lpstr>
      <vt:lpstr>ENV SP Retention</vt:lpstr>
      <vt:lpstr>ENV SPs by Employer Type</vt:lpstr>
      <vt:lpstr>ENV SPs by Country</vt:lpstr>
      <vt:lpstr>ENV SPs by State or Province</vt:lpstr>
      <vt:lpstr>Recent Webinars and Live Events</vt:lpstr>
      <vt:lpstr>New Envision Courses</vt:lpstr>
      <vt:lpstr>3</vt:lpstr>
      <vt:lpstr>Member Totals</vt:lpstr>
      <vt:lpstr>Most recent additions to ISI’s membership —public agency members</vt:lpstr>
      <vt:lpstr>Most recent additions to ISI’s membership — company members</vt:lpstr>
      <vt:lpstr>4</vt:lpstr>
      <vt:lpstr>Our founders</vt:lpstr>
      <vt:lpstr>Our global partners</vt:lpstr>
      <vt:lpstr>5</vt:lpstr>
      <vt:lpstr>Brochures, toolkits and more</vt:lpstr>
      <vt:lpstr>Contact information   Email: info@sustainableinfrastructure.org Phone: (202) 991-1190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 Young Ahn</dc:creator>
  <cp:lastModifiedBy>Conrad McCallum</cp:lastModifiedBy>
  <cp:revision>348</cp:revision>
  <dcterms:created xsi:type="dcterms:W3CDTF">2018-04-12T18:45:25Z</dcterms:created>
  <dcterms:modified xsi:type="dcterms:W3CDTF">2023-04-19T18:14:03Z</dcterms:modified>
</cp:coreProperties>
</file>